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0"/>
  </p:notesMasterIdLst>
  <p:sldIdLst>
    <p:sldId id="262" r:id="rId5"/>
    <p:sldId id="285" r:id="rId6"/>
    <p:sldId id="283" r:id="rId7"/>
    <p:sldId id="282" r:id="rId8"/>
    <p:sldId id="284" r:id="rId9"/>
  </p:sldIdLst>
  <p:sldSz cx="12192000" cy="6858000"/>
  <p:notesSz cx="6858000"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BC2BEB-8AE3-2A4A-835C-B13FE23C04A2}" v="2" dt="2023-11-02T21:43:49.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44"/>
    <p:restoredTop sz="94695" autoAdjust="0"/>
  </p:normalViewPr>
  <p:slideViewPr>
    <p:cSldViewPr snapToGrid="0">
      <p:cViewPr varScale="1">
        <p:scale>
          <a:sx n="81" d="100"/>
          <a:sy n="81" d="100"/>
        </p:scale>
        <p:origin x="71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1D71DC-0140-4CE3-A1BF-072DF649D7CF}"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en-GB"/>
        </a:p>
      </dgm:t>
    </dgm:pt>
    <dgm:pt modelId="{DCB51945-9BDF-43E7-80CB-5F9E213450BF}">
      <dgm:prSet phldrT="[Text]"/>
      <dgm:spPr/>
      <dgm:t>
        <a:bodyPr/>
        <a:lstStyle/>
        <a:p>
          <a:r>
            <a:rPr lang="en-GB" dirty="0">
              <a:latin typeface="Raleway Light" panose="020B0403030101060003" pitchFamily="34" charset="0"/>
            </a:rPr>
            <a:t>Business</a:t>
          </a:r>
        </a:p>
      </dgm:t>
    </dgm:pt>
    <dgm:pt modelId="{645718EC-95C1-4963-9DDD-B8424103E362}" type="parTrans" cxnId="{E802D514-F613-44B5-BE0C-9418FB5835FD}">
      <dgm:prSet/>
      <dgm:spPr/>
      <dgm:t>
        <a:bodyPr/>
        <a:lstStyle/>
        <a:p>
          <a:endParaRPr lang="en-GB">
            <a:latin typeface="Raleway Light" panose="020B0403030101060003" pitchFamily="34" charset="0"/>
          </a:endParaRPr>
        </a:p>
      </dgm:t>
    </dgm:pt>
    <dgm:pt modelId="{D2D9CBEC-AAB8-49D3-9DE9-A62F8A6E14C9}" type="sibTrans" cxnId="{E802D514-F613-44B5-BE0C-9418FB5835FD}">
      <dgm:prSet/>
      <dgm:spPr/>
      <dgm:t>
        <a:bodyPr/>
        <a:lstStyle/>
        <a:p>
          <a:endParaRPr lang="en-GB">
            <a:latin typeface="Raleway Light" panose="020B0403030101060003" pitchFamily="34" charset="0"/>
          </a:endParaRPr>
        </a:p>
      </dgm:t>
    </dgm:pt>
    <dgm:pt modelId="{EAE5397D-FCC6-4F72-BF67-DB5EAC73EADF}">
      <dgm:prSet phldrT="[Text]"/>
      <dgm:spPr/>
      <dgm:t>
        <a:bodyPr/>
        <a:lstStyle/>
        <a:p>
          <a:r>
            <a:rPr lang="en-GB" dirty="0">
              <a:latin typeface="Raleway Light" panose="020B0403030101060003" pitchFamily="34" charset="0"/>
            </a:rPr>
            <a:t>Finance</a:t>
          </a:r>
        </a:p>
      </dgm:t>
    </dgm:pt>
    <dgm:pt modelId="{7DA52941-1E8C-4A2F-8A28-4B45BA66EE34}" type="parTrans" cxnId="{67A342BF-5695-4ACE-937D-37131D5FF6DE}">
      <dgm:prSet/>
      <dgm:spPr/>
      <dgm:t>
        <a:bodyPr/>
        <a:lstStyle/>
        <a:p>
          <a:endParaRPr lang="en-GB">
            <a:latin typeface="Raleway Light" panose="020B0403030101060003" pitchFamily="34" charset="0"/>
          </a:endParaRPr>
        </a:p>
      </dgm:t>
    </dgm:pt>
    <dgm:pt modelId="{4EAD7C18-4527-41C4-85CC-2479BBDEF9A4}" type="sibTrans" cxnId="{67A342BF-5695-4ACE-937D-37131D5FF6DE}">
      <dgm:prSet/>
      <dgm:spPr/>
      <dgm:t>
        <a:bodyPr/>
        <a:lstStyle/>
        <a:p>
          <a:endParaRPr lang="en-GB">
            <a:latin typeface="Raleway Light" panose="020B0403030101060003" pitchFamily="34" charset="0"/>
          </a:endParaRPr>
        </a:p>
      </dgm:t>
    </dgm:pt>
    <dgm:pt modelId="{60A40C1D-EDF0-4079-9AD7-781D9B5D9242}">
      <dgm:prSet phldrT="[Text]"/>
      <dgm:spPr/>
      <dgm:t>
        <a:bodyPr/>
        <a:lstStyle/>
        <a:p>
          <a:r>
            <a:rPr lang="en-GB" dirty="0">
              <a:latin typeface="Raleway Light" panose="020B0403030101060003" pitchFamily="34" charset="0"/>
            </a:rPr>
            <a:t>?????</a:t>
          </a:r>
        </a:p>
      </dgm:t>
    </dgm:pt>
    <dgm:pt modelId="{E98B39D1-85C1-4711-A803-489FD97029AD}" type="parTrans" cxnId="{10BE296D-8BBE-4549-9DC7-62F9F5E6FEC2}">
      <dgm:prSet/>
      <dgm:spPr/>
      <dgm:t>
        <a:bodyPr/>
        <a:lstStyle/>
        <a:p>
          <a:endParaRPr lang="en-GB">
            <a:latin typeface="Raleway Light" panose="020B0403030101060003" pitchFamily="34" charset="0"/>
          </a:endParaRPr>
        </a:p>
      </dgm:t>
    </dgm:pt>
    <dgm:pt modelId="{BE4E1C8B-8E40-4B7C-BDA5-19ACEB1CE24D}" type="sibTrans" cxnId="{10BE296D-8BBE-4549-9DC7-62F9F5E6FEC2}">
      <dgm:prSet/>
      <dgm:spPr/>
      <dgm:t>
        <a:bodyPr/>
        <a:lstStyle/>
        <a:p>
          <a:endParaRPr lang="en-GB">
            <a:latin typeface="Raleway Light" panose="020B0403030101060003" pitchFamily="34" charset="0"/>
          </a:endParaRPr>
        </a:p>
      </dgm:t>
    </dgm:pt>
    <dgm:pt modelId="{6C954984-92EA-48A3-A9E6-8CD15A564D69}">
      <dgm:prSet phldrT="[Text]"/>
      <dgm:spPr/>
      <dgm:t>
        <a:bodyPr/>
        <a:lstStyle/>
        <a:p>
          <a:r>
            <a:rPr lang="en-GB" dirty="0">
              <a:latin typeface="Raleway Light" panose="020B0403030101060003" pitchFamily="34" charset="0"/>
            </a:rPr>
            <a:t>Leadership</a:t>
          </a:r>
        </a:p>
      </dgm:t>
    </dgm:pt>
    <dgm:pt modelId="{34E5D38C-3174-4ECA-A1C5-B6A4655BAEF5}" type="parTrans" cxnId="{11BD9E9C-CB6B-49CD-B436-081A26165036}">
      <dgm:prSet/>
      <dgm:spPr/>
      <dgm:t>
        <a:bodyPr/>
        <a:lstStyle/>
        <a:p>
          <a:endParaRPr lang="en-GB">
            <a:latin typeface="Raleway Light" panose="020B0403030101060003" pitchFamily="34" charset="0"/>
          </a:endParaRPr>
        </a:p>
      </dgm:t>
    </dgm:pt>
    <dgm:pt modelId="{85F0EE8F-5142-4CB0-8FE1-37A7B9C7DA23}" type="sibTrans" cxnId="{11BD9E9C-CB6B-49CD-B436-081A26165036}">
      <dgm:prSet/>
      <dgm:spPr/>
      <dgm:t>
        <a:bodyPr/>
        <a:lstStyle/>
        <a:p>
          <a:endParaRPr lang="en-GB">
            <a:latin typeface="Raleway Light" panose="020B0403030101060003" pitchFamily="34" charset="0"/>
          </a:endParaRPr>
        </a:p>
      </dgm:t>
    </dgm:pt>
    <dgm:pt modelId="{DEAC4A44-187A-48F4-9AA6-043214EDC95C}">
      <dgm:prSet phldrT="[Text]"/>
      <dgm:spPr/>
      <dgm:t>
        <a:bodyPr/>
        <a:lstStyle/>
        <a:p>
          <a:r>
            <a:rPr lang="en-GB" dirty="0">
              <a:latin typeface="Raleway Light" panose="020B0403030101060003" pitchFamily="34" charset="0"/>
            </a:rPr>
            <a:t>Governance</a:t>
          </a:r>
        </a:p>
      </dgm:t>
    </dgm:pt>
    <dgm:pt modelId="{37E80119-01B1-464B-A0F6-F48F695EF608}" type="parTrans" cxnId="{A5E22E9E-AFED-4B0B-8910-8ACC1BB8219C}">
      <dgm:prSet/>
      <dgm:spPr/>
      <dgm:t>
        <a:bodyPr/>
        <a:lstStyle/>
        <a:p>
          <a:endParaRPr lang="en-GB">
            <a:latin typeface="Raleway Light" panose="020B0403030101060003" pitchFamily="34" charset="0"/>
          </a:endParaRPr>
        </a:p>
      </dgm:t>
    </dgm:pt>
    <dgm:pt modelId="{13E7FAF9-392B-4119-859D-F6DC3388A4E6}" type="sibTrans" cxnId="{A5E22E9E-AFED-4B0B-8910-8ACC1BB8219C}">
      <dgm:prSet/>
      <dgm:spPr/>
      <dgm:t>
        <a:bodyPr/>
        <a:lstStyle/>
        <a:p>
          <a:endParaRPr lang="en-GB">
            <a:latin typeface="Raleway Light" panose="020B0403030101060003" pitchFamily="34" charset="0"/>
          </a:endParaRPr>
        </a:p>
      </dgm:t>
    </dgm:pt>
    <dgm:pt modelId="{29861BC0-2483-412F-AC25-FAC34780D70E}">
      <dgm:prSet phldrT="[Text]"/>
      <dgm:spPr/>
      <dgm:t>
        <a:bodyPr/>
        <a:lstStyle/>
        <a:p>
          <a:r>
            <a:rPr lang="en-GB" dirty="0">
              <a:latin typeface="Raleway Light" panose="020B0403030101060003" pitchFamily="34" charset="0"/>
            </a:rPr>
            <a:t>Education</a:t>
          </a:r>
        </a:p>
      </dgm:t>
    </dgm:pt>
    <dgm:pt modelId="{6047B630-18A8-4132-9050-20B3C6A93621}" type="parTrans" cxnId="{554C7E6A-B714-4381-BF0D-690FB4E86887}">
      <dgm:prSet/>
      <dgm:spPr/>
      <dgm:t>
        <a:bodyPr/>
        <a:lstStyle/>
        <a:p>
          <a:endParaRPr lang="en-GB">
            <a:latin typeface="Raleway Light" panose="020B0403030101060003" pitchFamily="34" charset="0"/>
          </a:endParaRPr>
        </a:p>
      </dgm:t>
    </dgm:pt>
    <dgm:pt modelId="{7A933278-526E-4708-B57C-3A9395056A9F}" type="sibTrans" cxnId="{554C7E6A-B714-4381-BF0D-690FB4E86887}">
      <dgm:prSet/>
      <dgm:spPr/>
      <dgm:t>
        <a:bodyPr/>
        <a:lstStyle/>
        <a:p>
          <a:endParaRPr lang="en-GB">
            <a:latin typeface="Raleway Light" panose="020B0403030101060003" pitchFamily="34" charset="0"/>
          </a:endParaRPr>
        </a:p>
      </dgm:t>
    </dgm:pt>
    <dgm:pt modelId="{8F3AA227-DF8B-4D74-9869-A34BE7E3FE1C}">
      <dgm:prSet phldrT="[Text]"/>
      <dgm:spPr/>
      <dgm:t>
        <a:bodyPr/>
        <a:lstStyle/>
        <a:p>
          <a:r>
            <a:rPr lang="en-GB" dirty="0">
              <a:latin typeface="Raleway Light" panose="020B0403030101060003" pitchFamily="34" charset="0"/>
            </a:rPr>
            <a:t>Curriculum</a:t>
          </a:r>
        </a:p>
      </dgm:t>
    </dgm:pt>
    <dgm:pt modelId="{AAE2B111-76CD-4E83-BAE4-FD68801F6A01}" type="parTrans" cxnId="{1122BB62-B726-4EB0-AE2D-584D7DCB2376}">
      <dgm:prSet/>
      <dgm:spPr/>
      <dgm:t>
        <a:bodyPr/>
        <a:lstStyle/>
        <a:p>
          <a:endParaRPr lang="en-GB">
            <a:latin typeface="Raleway Light" panose="020B0403030101060003" pitchFamily="34" charset="0"/>
          </a:endParaRPr>
        </a:p>
      </dgm:t>
    </dgm:pt>
    <dgm:pt modelId="{9487D0F1-9ABB-4B8C-B134-18B1BC41A92B}" type="sibTrans" cxnId="{1122BB62-B726-4EB0-AE2D-584D7DCB2376}">
      <dgm:prSet/>
      <dgm:spPr/>
      <dgm:t>
        <a:bodyPr/>
        <a:lstStyle/>
        <a:p>
          <a:endParaRPr lang="en-GB">
            <a:latin typeface="Raleway Light" panose="020B0403030101060003" pitchFamily="34" charset="0"/>
          </a:endParaRPr>
        </a:p>
      </dgm:t>
    </dgm:pt>
    <dgm:pt modelId="{30751545-0B38-461D-941E-99219CFF0102}">
      <dgm:prSet phldrT="[Text]"/>
      <dgm:spPr/>
      <dgm:t>
        <a:bodyPr/>
        <a:lstStyle/>
        <a:p>
          <a:r>
            <a:rPr lang="en-GB" dirty="0">
              <a:latin typeface="Raleway Light" panose="020B0403030101060003" pitchFamily="34" charset="0"/>
            </a:rPr>
            <a:t>Estate Management</a:t>
          </a:r>
        </a:p>
      </dgm:t>
    </dgm:pt>
    <dgm:pt modelId="{DA3198CF-5CC6-45A1-9E45-724DEC942752}" type="parTrans" cxnId="{DB65117B-8D6C-4111-B0D5-9BECE831EA0D}">
      <dgm:prSet/>
      <dgm:spPr/>
      <dgm:t>
        <a:bodyPr/>
        <a:lstStyle/>
        <a:p>
          <a:endParaRPr lang="en-GB"/>
        </a:p>
      </dgm:t>
    </dgm:pt>
    <dgm:pt modelId="{A065CD08-24A1-49E7-975E-4F6357493353}" type="sibTrans" cxnId="{DB65117B-8D6C-4111-B0D5-9BECE831EA0D}">
      <dgm:prSet/>
      <dgm:spPr/>
      <dgm:t>
        <a:bodyPr/>
        <a:lstStyle/>
        <a:p>
          <a:endParaRPr lang="en-GB"/>
        </a:p>
      </dgm:t>
    </dgm:pt>
    <dgm:pt modelId="{5A85A254-AD15-4998-AD23-ACA55981812F}">
      <dgm:prSet phldrT="[Text]"/>
      <dgm:spPr/>
      <dgm:t>
        <a:bodyPr/>
        <a:lstStyle/>
        <a:p>
          <a:r>
            <a:rPr lang="en-GB" dirty="0">
              <a:latin typeface="Raleway Light" panose="020B0403030101060003" pitchFamily="34" charset="0"/>
            </a:rPr>
            <a:t>IT</a:t>
          </a:r>
        </a:p>
      </dgm:t>
    </dgm:pt>
    <dgm:pt modelId="{5E946FAF-BF6B-484B-96A9-D25F88BA2F87}" type="parTrans" cxnId="{3F88181D-72AA-4429-AC23-A67342359E75}">
      <dgm:prSet/>
      <dgm:spPr/>
      <dgm:t>
        <a:bodyPr/>
        <a:lstStyle/>
        <a:p>
          <a:endParaRPr lang="en-GB"/>
        </a:p>
      </dgm:t>
    </dgm:pt>
    <dgm:pt modelId="{6C4750A3-41C4-43FD-AC80-44CBFD10979B}" type="sibTrans" cxnId="{3F88181D-72AA-4429-AC23-A67342359E75}">
      <dgm:prSet/>
      <dgm:spPr/>
      <dgm:t>
        <a:bodyPr/>
        <a:lstStyle/>
        <a:p>
          <a:endParaRPr lang="en-GB"/>
        </a:p>
      </dgm:t>
    </dgm:pt>
    <dgm:pt modelId="{57CEE6FB-0B41-4B57-BCD9-579F9A3908D6}">
      <dgm:prSet phldrT="[Text]"/>
      <dgm:spPr/>
      <dgm:t>
        <a:bodyPr/>
        <a:lstStyle/>
        <a:p>
          <a:r>
            <a:rPr lang="en-GB" dirty="0">
              <a:latin typeface="Raleway Light" panose="020B0403030101060003" pitchFamily="34" charset="0"/>
            </a:rPr>
            <a:t>Human Resources</a:t>
          </a:r>
        </a:p>
      </dgm:t>
    </dgm:pt>
    <dgm:pt modelId="{678F4A4F-830F-46B1-BA83-FBDAE8BB180B}" type="parTrans" cxnId="{D4B10AA9-0B90-40F5-9B0C-8DF6DBA00A05}">
      <dgm:prSet/>
      <dgm:spPr/>
      <dgm:t>
        <a:bodyPr/>
        <a:lstStyle/>
        <a:p>
          <a:endParaRPr lang="en-GB"/>
        </a:p>
      </dgm:t>
    </dgm:pt>
    <dgm:pt modelId="{B8BC0FAA-1E5B-4B3A-AE06-F35112F5AFA7}" type="sibTrans" cxnId="{D4B10AA9-0B90-40F5-9B0C-8DF6DBA00A05}">
      <dgm:prSet/>
      <dgm:spPr/>
      <dgm:t>
        <a:bodyPr/>
        <a:lstStyle/>
        <a:p>
          <a:endParaRPr lang="en-GB"/>
        </a:p>
      </dgm:t>
    </dgm:pt>
    <dgm:pt modelId="{540F69E2-E178-4E9B-A1EA-0C6C9948BCEB}">
      <dgm:prSet phldrT="[Text]"/>
      <dgm:spPr/>
      <dgm:t>
        <a:bodyPr/>
        <a:lstStyle/>
        <a:p>
          <a:r>
            <a:rPr lang="en-GB" dirty="0">
              <a:latin typeface="Raleway Light" panose="020B0403030101060003" pitchFamily="34" charset="0"/>
            </a:rPr>
            <a:t>Teaching and learning</a:t>
          </a:r>
        </a:p>
      </dgm:t>
    </dgm:pt>
    <dgm:pt modelId="{57F5D510-C5BD-458E-AD32-0D741927A930}" type="parTrans" cxnId="{533754DA-D3B0-4252-94FE-F5D0DAD558C7}">
      <dgm:prSet/>
      <dgm:spPr/>
      <dgm:t>
        <a:bodyPr/>
        <a:lstStyle/>
        <a:p>
          <a:endParaRPr lang="en-GB"/>
        </a:p>
      </dgm:t>
    </dgm:pt>
    <dgm:pt modelId="{9E7B0067-68F5-4297-9C4D-BBBDEC173622}" type="sibTrans" cxnId="{533754DA-D3B0-4252-94FE-F5D0DAD558C7}">
      <dgm:prSet/>
      <dgm:spPr/>
      <dgm:t>
        <a:bodyPr/>
        <a:lstStyle/>
        <a:p>
          <a:endParaRPr lang="en-GB"/>
        </a:p>
      </dgm:t>
    </dgm:pt>
    <dgm:pt modelId="{8525D571-07FC-4353-ADCE-531D9E238478}">
      <dgm:prSet phldrT="[Text]"/>
      <dgm:spPr/>
      <dgm:t>
        <a:bodyPr/>
        <a:lstStyle/>
        <a:p>
          <a:r>
            <a:rPr lang="en-GB" dirty="0">
              <a:latin typeface="Raleway Light" panose="020B0403030101060003" pitchFamily="34" charset="0"/>
            </a:rPr>
            <a:t>Professional development</a:t>
          </a:r>
        </a:p>
      </dgm:t>
    </dgm:pt>
    <dgm:pt modelId="{78B3E5E7-3629-4549-89AE-811CAF0BB524}" type="parTrans" cxnId="{18833393-6B18-44BE-A0D5-F8CE19AD634A}">
      <dgm:prSet/>
      <dgm:spPr/>
      <dgm:t>
        <a:bodyPr/>
        <a:lstStyle/>
        <a:p>
          <a:endParaRPr lang="en-GB"/>
        </a:p>
      </dgm:t>
    </dgm:pt>
    <dgm:pt modelId="{4AEF066E-C092-4CE0-9E28-A10060003B92}" type="sibTrans" cxnId="{18833393-6B18-44BE-A0D5-F8CE19AD634A}">
      <dgm:prSet/>
      <dgm:spPr/>
      <dgm:t>
        <a:bodyPr/>
        <a:lstStyle/>
        <a:p>
          <a:endParaRPr lang="en-GB"/>
        </a:p>
      </dgm:t>
    </dgm:pt>
    <dgm:pt modelId="{2EC99AC3-B179-4514-834D-0117898A5C32}">
      <dgm:prSet phldrT="[Text]"/>
      <dgm:spPr/>
      <dgm:t>
        <a:bodyPr/>
        <a:lstStyle/>
        <a:p>
          <a:r>
            <a:rPr lang="en-GB" dirty="0">
              <a:latin typeface="Raleway Light" panose="020B0403030101060003" pitchFamily="34" charset="0"/>
            </a:rPr>
            <a:t>Networks</a:t>
          </a:r>
        </a:p>
      </dgm:t>
    </dgm:pt>
    <dgm:pt modelId="{9E9543CB-0098-4E6C-AD93-579739C62481}" type="parTrans" cxnId="{86AD2AC0-E462-4BDB-A711-F28E583B1C8F}">
      <dgm:prSet/>
      <dgm:spPr/>
      <dgm:t>
        <a:bodyPr/>
        <a:lstStyle/>
        <a:p>
          <a:endParaRPr lang="en-GB"/>
        </a:p>
      </dgm:t>
    </dgm:pt>
    <dgm:pt modelId="{80647F80-4340-40F8-8EF9-0DCA46D9B223}" type="sibTrans" cxnId="{86AD2AC0-E462-4BDB-A711-F28E583B1C8F}">
      <dgm:prSet/>
      <dgm:spPr/>
      <dgm:t>
        <a:bodyPr/>
        <a:lstStyle/>
        <a:p>
          <a:endParaRPr lang="en-GB"/>
        </a:p>
      </dgm:t>
    </dgm:pt>
    <dgm:pt modelId="{36A44731-874F-424D-8ABE-2F1FADC2FC31}">
      <dgm:prSet phldrT="[Text]"/>
      <dgm:spPr/>
      <dgm:t>
        <a:bodyPr/>
        <a:lstStyle/>
        <a:p>
          <a:r>
            <a:rPr lang="en-GB" dirty="0">
              <a:latin typeface="Raleway Light" panose="020B0403030101060003" pitchFamily="34" charset="0"/>
            </a:rPr>
            <a:t>Equality, Diversity and Inclusion</a:t>
          </a:r>
        </a:p>
      </dgm:t>
    </dgm:pt>
    <dgm:pt modelId="{A51A3D55-3F02-4753-9057-310C9F58356A}" type="parTrans" cxnId="{0FE912CF-838F-4285-842C-CF6381E95548}">
      <dgm:prSet/>
      <dgm:spPr/>
      <dgm:t>
        <a:bodyPr/>
        <a:lstStyle/>
        <a:p>
          <a:endParaRPr lang="en-GB"/>
        </a:p>
      </dgm:t>
    </dgm:pt>
    <dgm:pt modelId="{78193407-5FAC-4470-8058-99E0471E1C2C}" type="sibTrans" cxnId="{0FE912CF-838F-4285-842C-CF6381E95548}">
      <dgm:prSet/>
      <dgm:spPr/>
      <dgm:t>
        <a:bodyPr/>
        <a:lstStyle/>
        <a:p>
          <a:endParaRPr lang="en-GB"/>
        </a:p>
      </dgm:t>
    </dgm:pt>
    <dgm:pt modelId="{AC3C3628-047E-4262-8375-FD0E0942550C}">
      <dgm:prSet phldrT="[Text]"/>
      <dgm:spPr/>
      <dgm:t>
        <a:bodyPr/>
        <a:lstStyle/>
        <a:p>
          <a:endParaRPr lang="en-GB" dirty="0">
            <a:latin typeface="Raleway Light" panose="020B0403030101060003" pitchFamily="34" charset="0"/>
          </a:endParaRPr>
        </a:p>
      </dgm:t>
    </dgm:pt>
    <dgm:pt modelId="{085D05C7-FF5B-42D3-9576-D0990A7AA032}" type="parTrans" cxnId="{2C2A1D5C-F11F-46D7-9F02-AEC748430CA0}">
      <dgm:prSet/>
      <dgm:spPr/>
      <dgm:t>
        <a:bodyPr/>
        <a:lstStyle/>
        <a:p>
          <a:endParaRPr lang="en-GB"/>
        </a:p>
      </dgm:t>
    </dgm:pt>
    <dgm:pt modelId="{B0B07055-C02E-453F-84C0-D0AEFB374185}" type="sibTrans" cxnId="{2C2A1D5C-F11F-46D7-9F02-AEC748430CA0}">
      <dgm:prSet/>
      <dgm:spPr/>
      <dgm:t>
        <a:bodyPr/>
        <a:lstStyle/>
        <a:p>
          <a:endParaRPr lang="en-GB"/>
        </a:p>
      </dgm:t>
    </dgm:pt>
    <dgm:pt modelId="{537DC06B-B521-45CC-A5F3-9BD6015F7F4E}">
      <dgm:prSet phldrT="[Text]"/>
      <dgm:spPr/>
      <dgm:t>
        <a:bodyPr/>
        <a:lstStyle/>
        <a:p>
          <a:r>
            <a:rPr lang="en-GB" dirty="0">
              <a:latin typeface="Raleway Light" panose="020B0403030101060003" pitchFamily="34" charset="0"/>
            </a:rPr>
            <a:t>?????</a:t>
          </a:r>
        </a:p>
      </dgm:t>
    </dgm:pt>
    <dgm:pt modelId="{13CC0F93-C4C7-4B33-9C60-EC7803A584C8}" type="sibTrans" cxnId="{2B025DFB-FAF1-4CF0-896E-3FFA097F5DFA}">
      <dgm:prSet/>
      <dgm:spPr/>
      <dgm:t>
        <a:bodyPr/>
        <a:lstStyle/>
        <a:p>
          <a:endParaRPr lang="en-GB">
            <a:latin typeface="Raleway Light" panose="020B0403030101060003" pitchFamily="34" charset="0"/>
          </a:endParaRPr>
        </a:p>
      </dgm:t>
    </dgm:pt>
    <dgm:pt modelId="{AEE82FC1-9527-4998-A93B-E3CCB31ADED0}" type="parTrans" cxnId="{2B025DFB-FAF1-4CF0-896E-3FFA097F5DFA}">
      <dgm:prSet/>
      <dgm:spPr/>
      <dgm:t>
        <a:bodyPr/>
        <a:lstStyle/>
        <a:p>
          <a:endParaRPr lang="en-GB">
            <a:latin typeface="Raleway Light" panose="020B0403030101060003" pitchFamily="34" charset="0"/>
          </a:endParaRPr>
        </a:p>
      </dgm:t>
    </dgm:pt>
    <dgm:pt modelId="{98E171E1-153E-46EB-97B2-25FEE718F21A}">
      <dgm:prSet phldrT="[Text]"/>
      <dgm:spPr/>
      <dgm:t>
        <a:bodyPr/>
        <a:lstStyle/>
        <a:p>
          <a:endParaRPr lang="en-GB" dirty="0">
            <a:latin typeface="Raleway Light" panose="020B0403030101060003" pitchFamily="34" charset="0"/>
          </a:endParaRPr>
        </a:p>
      </dgm:t>
    </dgm:pt>
    <dgm:pt modelId="{7964D056-D0CB-45CD-A338-842C8138F4D5}" type="parTrans" cxnId="{A56E8513-3D90-4A9B-A373-A02F49BFD04C}">
      <dgm:prSet/>
      <dgm:spPr/>
      <dgm:t>
        <a:bodyPr/>
        <a:lstStyle/>
        <a:p>
          <a:endParaRPr lang="en-GB"/>
        </a:p>
      </dgm:t>
    </dgm:pt>
    <dgm:pt modelId="{0EAEEA05-7059-4D0F-ADC5-7D0F2D9C9034}" type="sibTrans" cxnId="{A56E8513-3D90-4A9B-A373-A02F49BFD04C}">
      <dgm:prSet/>
      <dgm:spPr/>
      <dgm:t>
        <a:bodyPr/>
        <a:lstStyle/>
        <a:p>
          <a:endParaRPr lang="en-GB"/>
        </a:p>
      </dgm:t>
    </dgm:pt>
    <dgm:pt modelId="{C1AC7189-A5BB-40DB-A4EF-36C7B1F3C827}" type="pres">
      <dgm:prSet presAssocID="{D91D71DC-0140-4CE3-A1BF-072DF649D7CF}" presName="cycleMatrixDiagram" presStyleCnt="0">
        <dgm:presLayoutVars>
          <dgm:chMax val="1"/>
          <dgm:dir/>
          <dgm:animLvl val="lvl"/>
          <dgm:resizeHandles val="exact"/>
        </dgm:presLayoutVars>
      </dgm:prSet>
      <dgm:spPr/>
    </dgm:pt>
    <dgm:pt modelId="{034F90CC-7B6C-40C6-9460-E5A8D91817AE}" type="pres">
      <dgm:prSet presAssocID="{D91D71DC-0140-4CE3-A1BF-072DF649D7CF}" presName="children" presStyleCnt="0"/>
      <dgm:spPr/>
    </dgm:pt>
    <dgm:pt modelId="{0584E703-343A-4243-BC18-C5740CDCB91A}" type="pres">
      <dgm:prSet presAssocID="{D91D71DC-0140-4CE3-A1BF-072DF649D7CF}" presName="child1group" presStyleCnt="0"/>
      <dgm:spPr/>
    </dgm:pt>
    <dgm:pt modelId="{F342D005-8839-4E1C-BA61-4AE27A4E5313}" type="pres">
      <dgm:prSet presAssocID="{D91D71DC-0140-4CE3-A1BF-072DF649D7CF}" presName="child1" presStyleLbl="bgAcc1" presStyleIdx="0" presStyleCnt="4"/>
      <dgm:spPr/>
    </dgm:pt>
    <dgm:pt modelId="{981A7316-AD51-40D3-ACF6-E1E5EC0AA742}" type="pres">
      <dgm:prSet presAssocID="{D91D71DC-0140-4CE3-A1BF-072DF649D7CF}" presName="child1Text" presStyleLbl="bgAcc1" presStyleIdx="0" presStyleCnt="4">
        <dgm:presLayoutVars>
          <dgm:bulletEnabled val="1"/>
        </dgm:presLayoutVars>
      </dgm:prSet>
      <dgm:spPr/>
    </dgm:pt>
    <dgm:pt modelId="{DB19F267-4922-489F-BEBA-3C82F43388BF}" type="pres">
      <dgm:prSet presAssocID="{D91D71DC-0140-4CE3-A1BF-072DF649D7CF}" presName="child2group" presStyleCnt="0"/>
      <dgm:spPr/>
    </dgm:pt>
    <dgm:pt modelId="{8FC16EA7-88C2-47AE-86D2-A64703B5F30E}" type="pres">
      <dgm:prSet presAssocID="{D91D71DC-0140-4CE3-A1BF-072DF649D7CF}" presName="child2" presStyleLbl="bgAcc1" presStyleIdx="1" presStyleCnt="4"/>
      <dgm:spPr/>
    </dgm:pt>
    <dgm:pt modelId="{12CCE70C-0544-4D8D-BF89-D8B100425B83}" type="pres">
      <dgm:prSet presAssocID="{D91D71DC-0140-4CE3-A1BF-072DF649D7CF}" presName="child2Text" presStyleLbl="bgAcc1" presStyleIdx="1" presStyleCnt="4">
        <dgm:presLayoutVars>
          <dgm:bulletEnabled val="1"/>
        </dgm:presLayoutVars>
      </dgm:prSet>
      <dgm:spPr/>
    </dgm:pt>
    <dgm:pt modelId="{E3399719-8EEE-43C8-936E-A42CD4F39683}" type="pres">
      <dgm:prSet presAssocID="{D91D71DC-0140-4CE3-A1BF-072DF649D7CF}" presName="child3group" presStyleCnt="0"/>
      <dgm:spPr/>
    </dgm:pt>
    <dgm:pt modelId="{0BD1648E-59A0-4B0F-B16F-2A4E2FC6DE73}" type="pres">
      <dgm:prSet presAssocID="{D91D71DC-0140-4CE3-A1BF-072DF649D7CF}" presName="child3" presStyleLbl="bgAcc1" presStyleIdx="2" presStyleCnt="4"/>
      <dgm:spPr/>
    </dgm:pt>
    <dgm:pt modelId="{5FCC3F83-20A2-4F04-BDA3-70D6442E8D6E}" type="pres">
      <dgm:prSet presAssocID="{D91D71DC-0140-4CE3-A1BF-072DF649D7CF}" presName="child3Text" presStyleLbl="bgAcc1" presStyleIdx="2" presStyleCnt="4">
        <dgm:presLayoutVars>
          <dgm:bulletEnabled val="1"/>
        </dgm:presLayoutVars>
      </dgm:prSet>
      <dgm:spPr/>
    </dgm:pt>
    <dgm:pt modelId="{040706D7-8EBF-46EE-B90F-EC45E85F1393}" type="pres">
      <dgm:prSet presAssocID="{D91D71DC-0140-4CE3-A1BF-072DF649D7CF}" presName="child4group" presStyleCnt="0"/>
      <dgm:spPr/>
    </dgm:pt>
    <dgm:pt modelId="{00D4B110-41EC-41FC-9A31-3A880F7C4C3E}" type="pres">
      <dgm:prSet presAssocID="{D91D71DC-0140-4CE3-A1BF-072DF649D7CF}" presName="child4" presStyleLbl="bgAcc1" presStyleIdx="3" presStyleCnt="4"/>
      <dgm:spPr/>
    </dgm:pt>
    <dgm:pt modelId="{26389FAD-CDEA-4025-A409-7F34A2FFA909}" type="pres">
      <dgm:prSet presAssocID="{D91D71DC-0140-4CE3-A1BF-072DF649D7CF}" presName="child4Text" presStyleLbl="bgAcc1" presStyleIdx="3" presStyleCnt="4">
        <dgm:presLayoutVars>
          <dgm:bulletEnabled val="1"/>
        </dgm:presLayoutVars>
      </dgm:prSet>
      <dgm:spPr/>
    </dgm:pt>
    <dgm:pt modelId="{2FA2ED33-53B7-4F36-B73D-7A31FF166733}" type="pres">
      <dgm:prSet presAssocID="{D91D71DC-0140-4CE3-A1BF-072DF649D7CF}" presName="childPlaceholder" presStyleCnt="0"/>
      <dgm:spPr/>
    </dgm:pt>
    <dgm:pt modelId="{C376DF56-DFDA-48AF-95BD-FA354640AF09}" type="pres">
      <dgm:prSet presAssocID="{D91D71DC-0140-4CE3-A1BF-072DF649D7CF}" presName="circle" presStyleCnt="0"/>
      <dgm:spPr/>
    </dgm:pt>
    <dgm:pt modelId="{9B4FAA0E-1DFC-4C04-8BB9-1896EC7F1055}" type="pres">
      <dgm:prSet presAssocID="{D91D71DC-0140-4CE3-A1BF-072DF649D7CF}" presName="quadrant1" presStyleLbl="node1" presStyleIdx="0" presStyleCnt="4">
        <dgm:presLayoutVars>
          <dgm:chMax val="1"/>
          <dgm:bulletEnabled val="1"/>
        </dgm:presLayoutVars>
      </dgm:prSet>
      <dgm:spPr/>
    </dgm:pt>
    <dgm:pt modelId="{1E4B7C9E-21C6-47F7-AFDC-A58BB91246A8}" type="pres">
      <dgm:prSet presAssocID="{D91D71DC-0140-4CE3-A1BF-072DF649D7CF}" presName="quadrant2" presStyleLbl="node1" presStyleIdx="1" presStyleCnt="4">
        <dgm:presLayoutVars>
          <dgm:chMax val="1"/>
          <dgm:bulletEnabled val="1"/>
        </dgm:presLayoutVars>
      </dgm:prSet>
      <dgm:spPr/>
    </dgm:pt>
    <dgm:pt modelId="{E3C33CBE-7640-4FCA-AB16-127969927622}" type="pres">
      <dgm:prSet presAssocID="{D91D71DC-0140-4CE3-A1BF-072DF649D7CF}" presName="quadrant3" presStyleLbl="node1" presStyleIdx="2" presStyleCnt="4">
        <dgm:presLayoutVars>
          <dgm:chMax val="1"/>
          <dgm:bulletEnabled val="1"/>
        </dgm:presLayoutVars>
      </dgm:prSet>
      <dgm:spPr/>
    </dgm:pt>
    <dgm:pt modelId="{7DB348DB-44A0-46DB-A436-CBAA46CAF22C}" type="pres">
      <dgm:prSet presAssocID="{D91D71DC-0140-4CE3-A1BF-072DF649D7CF}" presName="quadrant4" presStyleLbl="node1" presStyleIdx="3" presStyleCnt="4">
        <dgm:presLayoutVars>
          <dgm:chMax val="1"/>
          <dgm:bulletEnabled val="1"/>
        </dgm:presLayoutVars>
      </dgm:prSet>
      <dgm:spPr/>
    </dgm:pt>
    <dgm:pt modelId="{80ABB3E9-C626-4D3A-BFDC-BF97B9780E4F}" type="pres">
      <dgm:prSet presAssocID="{D91D71DC-0140-4CE3-A1BF-072DF649D7CF}" presName="quadrantPlaceholder" presStyleCnt="0"/>
      <dgm:spPr/>
    </dgm:pt>
    <dgm:pt modelId="{9C0379C8-710E-4C9B-B41E-17909968DCFE}" type="pres">
      <dgm:prSet presAssocID="{D91D71DC-0140-4CE3-A1BF-072DF649D7CF}" presName="center1" presStyleLbl="fgShp" presStyleIdx="0" presStyleCnt="2"/>
      <dgm:spPr/>
    </dgm:pt>
    <dgm:pt modelId="{5957E3BE-939F-4DA7-AA49-3F5B1B2C191B}" type="pres">
      <dgm:prSet presAssocID="{D91D71DC-0140-4CE3-A1BF-072DF649D7CF}" presName="center2" presStyleLbl="fgShp" presStyleIdx="1" presStyleCnt="2"/>
      <dgm:spPr/>
    </dgm:pt>
  </dgm:ptLst>
  <dgm:cxnLst>
    <dgm:cxn modelId="{7AD01D00-E91C-41DF-BBE5-4488DEF729C7}" type="presOf" srcId="{D91D71DC-0140-4CE3-A1BF-072DF649D7CF}" destId="{C1AC7189-A5BB-40DB-A4EF-36C7B1F3C827}" srcOrd="0" destOrd="0" presId="urn:microsoft.com/office/officeart/2005/8/layout/cycle4"/>
    <dgm:cxn modelId="{9733B202-3422-4A5D-9F0B-EA6ECD27B091}" type="presOf" srcId="{2EC99AC3-B179-4514-834D-0117898A5C32}" destId="{5FCC3F83-20A2-4F04-BDA3-70D6442E8D6E}" srcOrd="1" destOrd="2" presId="urn:microsoft.com/office/officeart/2005/8/layout/cycle4"/>
    <dgm:cxn modelId="{49071503-D76B-43CA-BB29-56F645E59C4D}" type="presOf" srcId="{36A44731-874F-424D-8ABE-2F1FADC2FC31}" destId="{26389FAD-CDEA-4025-A409-7F34A2FFA909}" srcOrd="1" destOrd="2" presId="urn:microsoft.com/office/officeart/2005/8/layout/cycle4"/>
    <dgm:cxn modelId="{2673C20B-357F-4B79-8F40-B8909D1FD0B7}" type="presOf" srcId="{2EC99AC3-B179-4514-834D-0117898A5C32}" destId="{0BD1648E-59A0-4B0F-B16F-2A4E2FC6DE73}" srcOrd="0" destOrd="2" presId="urn:microsoft.com/office/officeart/2005/8/layout/cycle4"/>
    <dgm:cxn modelId="{E134C90D-FCE8-4B41-8FF3-30C65F5F1BBA}" type="presOf" srcId="{98E171E1-153E-46EB-97B2-25FEE718F21A}" destId="{8FC16EA7-88C2-47AE-86D2-A64703B5F30E}" srcOrd="0" destOrd="1" presId="urn:microsoft.com/office/officeart/2005/8/layout/cycle4"/>
    <dgm:cxn modelId="{A56E8513-3D90-4A9B-A373-A02F49BFD04C}" srcId="{537DC06B-B521-45CC-A5F3-9BD6015F7F4E}" destId="{98E171E1-153E-46EB-97B2-25FEE718F21A}" srcOrd="1" destOrd="0" parTransId="{7964D056-D0CB-45CD-A338-842C8138F4D5}" sibTransId="{0EAEEA05-7059-4D0F-ADC5-7D0F2D9C9034}"/>
    <dgm:cxn modelId="{E802D514-F613-44B5-BE0C-9418FB5835FD}" srcId="{D91D71DC-0140-4CE3-A1BF-072DF649D7CF}" destId="{DCB51945-9BDF-43E7-80CB-5F9E213450BF}" srcOrd="0" destOrd="0" parTransId="{645718EC-95C1-4963-9DDD-B8424103E362}" sibTransId="{D2D9CBEC-AAB8-49D3-9DE9-A62F8A6E14C9}"/>
    <dgm:cxn modelId="{3F88181D-72AA-4429-AC23-A67342359E75}" srcId="{DCB51945-9BDF-43E7-80CB-5F9E213450BF}" destId="{5A85A254-AD15-4998-AD23-ACA55981812F}" srcOrd="2" destOrd="0" parTransId="{5E946FAF-BF6B-484B-96A9-D25F88BA2F87}" sibTransId="{6C4750A3-41C4-43FD-AC80-44CBFD10979B}"/>
    <dgm:cxn modelId="{DFEEBD35-62E2-432A-A1D7-AC388B9C766A}" type="presOf" srcId="{29861BC0-2483-412F-AC25-FAC34780D70E}" destId="{7DB348DB-44A0-46DB-A436-CBAA46CAF22C}" srcOrd="0" destOrd="0" presId="urn:microsoft.com/office/officeart/2005/8/layout/cycle4"/>
    <dgm:cxn modelId="{2C2A1D5C-F11F-46D7-9F02-AEC748430CA0}" srcId="{29861BC0-2483-412F-AC25-FAC34780D70E}" destId="{AC3C3628-047E-4262-8375-FD0E0942550C}" srcOrd="3" destOrd="0" parTransId="{085D05C7-FF5B-42D3-9576-D0990A7AA032}" sibTransId="{B0B07055-C02E-453F-84C0-D0AEFB374185}"/>
    <dgm:cxn modelId="{78FC715E-77C7-48C1-80C3-846ACF0925FA}" type="presOf" srcId="{60A40C1D-EDF0-4079-9AD7-781D9B5D9242}" destId="{8FC16EA7-88C2-47AE-86D2-A64703B5F30E}" srcOrd="0" destOrd="0" presId="urn:microsoft.com/office/officeart/2005/8/layout/cycle4"/>
    <dgm:cxn modelId="{1122BB62-B726-4EB0-AE2D-584D7DCB2376}" srcId="{29861BC0-2483-412F-AC25-FAC34780D70E}" destId="{8F3AA227-DF8B-4D74-9869-A34BE7E3FE1C}" srcOrd="0" destOrd="0" parTransId="{AAE2B111-76CD-4E83-BAE4-FD68801F6A01}" sibTransId="{9487D0F1-9ABB-4B8C-B134-18B1BC41A92B}"/>
    <dgm:cxn modelId="{F7BA4E63-2188-4F07-B1FF-CA17DCF1564A}" type="presOf" srcId="{DEAC4A44-187A-48F4-9AA6-043214EDC95C}" destId="{0BD1648E-59A0-4B0F-B16F-2A4E2FC6DE73}" srcOrd="0" destOrd="0" presId="urn:microsoft.com/office/officeart/2005/8/layout/cycle4"/>
    <dgm:cxn modelId="{2A7AE846-2DAD-4CEC-BF03-C64A39B5D141}" type="presOf" srcId="{57CEE6FB-0B41-4B57-BCD9-579F9A3908D6}" destId="{F342D005-8839-4E1C-BA61-4AE27A4E5313}" srcOrd="0" destOrd="3" presId="urn:microsoft.com/office/officeart/2005/8/layout/cycle4"/>
    <dgm:cxn modelId="{554C7E6A-B714-4381-BF0D-690FB4E86887}" srcId="{D91D71DC-0140-4CE3-A1BF-072DF649D7CF}" destId="{29861BC0-2483-412F-AC25-FAC34780D70E}" srcOrd="3" destOrd="0" parTransId="{6047B630-18A8-4132-9050-20B3C6A93621}" sibTransId="{7A933278-526E-4708-B57C-3A9395056A9F}"/>
    <dgm:cxn modelId="{3ED5646B-9282-48DA-AE55-16D29C7AD77B}" type="presOf" srcId="{57CEE6FB-0B41-4B57-BCD9-579F9A3908D6}" destId="{981A7316-AD51-40D3-ACF6-E1E5EC0AA742}" srcOrd="1" destOrd="3" presId="urn:microsoft.com/office/officeart/2005/8/layout/cycle4"/>
    <dgm:cxn modelId="{3F49456B-65F2-44D3-8BF6-220A9A95C2AF}" type="presOf" srcId="{8F3AA227-DF8B-4D74-9869-A34BE7E3FE1C}" destId="{00D4B110-41EC-41FC-9A31-3A880F7C4C3E}" srcOrd="0" destOrd="0" presId="urn:microsoft.com/office/officeart/2005/8/layout/cycle4"/>
    <dgm:cxn modelId="{10BE296D-8BBE-4549-9DC7-62F9F5E6FEC2}" srcId="{537DC06B-B521-45CC-A5F3-9BD6015F7F4E}" destId="{60A40C1D-EDF0-4079-9AD7-781D9B5D9242}" srcOrd="0" destOrd="0" parTransId="{E98B39D1-85C1-4711-A803-489FD97029AD}" sibTransId="{BE4E1C8B-8E40-4B7C-BDA5-19ACEB1CE24D}"/>
    <dgm:cxn modelId="{0181A650-78DD-4B12-95B3-31ED9005F468}" type="presOf" srcId="{AC3C3628-047E-4262-8375-FD0E0942550C}" destId="{26389FAD-CDEA-4025-A409-7F34A2FFA909}" srcOrd="1" destOrd="3" presId="urn:microsoft.com/office/officeart/2005/8/layout/cycle4"/>
    <dgm:cxn modelId="{ACB15676-29AE-4258-88D3-E246A076CCD9}" type="presOf" srcId="{EAE5397D-FCC6-4F72-BF67-DB5EAC73EADF}" destId="{F342D005-8839-4E1C-BA61-4AE27A4E5313}" srcOrd="0" destOrd="0" presId="urn:microsoft.com/office/officeart/2005/8/layout/cycle4"/>
    <dgm:cxn modelId="{CE49B578-27BA-4E4F-955A-F79C4F9E46D9}" type="presOf" srcId="{30751545-0B38-461D-941E-99219CFF0102}" destId="{F342D005-8839-4E1C-BA61-4AE27A4E5313}" srcOrd="0" destOrd="1" presId="urn:microsoft.com/office/officeart/2005/8/layout/cycle4"/>
    <dgm:cxn modelId="{1274187A-18B1-4900-99A3-3906ACAF1DD8}" type="presOf" srcId="{6C954984-92EA-48A3-A9E6-8CD15A564D69}" destId="{E3C33CBE-7640-4FCA-AB16-127969927622}" srcOrd="0" destOrd="0" presId="urn:microsoft.com/office/officeart/2005/8/layout/cycle4"/>
    <dgm:cxn modelId="{DB65117B-8D6C-4111-B0D5-9BECE831EA0D}" srcId="{DCB51945-9BDF-43E7-80CB-5F9E213450BF}" destId="{30751545-0B38-461D-941E-99219CFF0102}" srcOrd="1" destOrd="0" parTransId="{DA3198CF-5CC6-45A1-9E45-724DEC942752}" sibTransId="{A065CD08-24A1-49E7-975E-4F6357493353}"/>
    <dgm:cxn modelId="{0D05B685-0C02-4080-B988-74865735E868}" type="presOf" srcId="{98E171E1-153E-46EB-97B2-25FEE718F21A}" destId="{12CCE70C-0544-4D8D-BF89-D8B100425B83}" srcOrd="1" destOrd="1" presId="urn:microsoft.com/office/officeart/2005/8/layout/cycle4"/>
    <dgm:cxn modelId="{D0D87F8C-333E-481A-B1EF-CD9A9388C55C}" type="presOf" srcId="{8525D571-07FC-4353-ADCE-531D9E238478}" destId="{5FCC3F83-20A2-4F04-BDA3-70D6442E8D6E}" srcOrd="1" destOrd="1" presId="urn:microsoft.com/office/officeart/2005/8/layout/cycle4"/>
    <dgm:cxn modelId="{18833393-6B18-44BE-A0D5-F8CE19AD634A}" srcId="{6C954984-92EA-48A3-A9E6-8CD15A564D69}" destId="{8525D571-07FC-4353-ADCE-531D9E238478}" srcOrd="1" destOrd="0" parTransId="{78B3E5E7-3629-4549-89AE-811CAF0BB524}" sibTransId="{4AEF066E-C092-4CE0-9E28-A10060003B92}"/>
    <dgm:cxn modelId="{0E908E96-6F8B-4AAD-AE18-4B6750ED3B9B}" type="presOf" srcId="{DCB51945-9BDF-43E7-80CB-5F9E213450BF}" destId="{9B4FAA0E-1DFC-4C04-8BB9-1896EC7F1055}" srcOrd="0" destOrd="0" presId="urn:microsoft.com/office/officeart/2005/8/layout/cycle4"/>
    <dgm:cxn modelId="{9068139A-203A-4F3E-A41D-89947C6EB401}" type="presOf" srcId="{537DC06B-B521-45CC-A5F3-9BD6015F7F4E}" destId="{1E4B7C9E-21C6-47F7-AFDC-A58BB91246A8}" srcOrd="0" destOrd="0" presId="urn:microsoft.com/office/officeart/2005/8/layout/cycle4"/>
    <dgm:cxn modelId="{3CEF429C-B488-49CC-8475-E759A594E7A3}" type="presOf" srcId="{8525D571-07FC-4353-ADCE-531D9E238478}" destId="{0BD1648E-59A0-4B0F-B16F-2A4E2FC6DE73}" srcOrd="0" destOrd="1" presId="urn:microsoft.com/office/officeart/2005/8/layout/cycle4"/>
    <dgm:cxn modelId="{11BD9E9C-CB6B-49CD-B436-081A26165036}" srcId="{D91D71DC-0140-4CE3-A1BF-072DF649D7CF}" destId="{6C954984-92EA-48A3-A9E6-8CD15A564D69}" srcOrd="2" destOrd="0" parTransId="{34E5D38C-3174-4ECA-A1C5-B6A4655BAEF5}" sibTransId="{85F0EE8F-5142-4CB0-8FE1-37A7B9C7DA23}"/>
    <dgm:cxn modelId="{A5E22E9E-AFED-4B0B-8910-8ACC1BB8219C}" srcId="{6C954984-92EA-48A3-A9E6-8CD15A564D69}" destId="{DEAC4A44-187A-48F4-9AA6-043214EDC95C}" srcOrd="0" destOrd="0" parTransId="{37E80119-01B1-464B-A0F6-F48F695EF608}" sibTransId="{13E7FAF9-392B-4119-859D-F6DC3388A4E6}"/>
    <dgm:cxn modelId="{D4B10AA9-0B90-40F5-9B0C-8DF6DBA00A05}" srcId="{DCB51945-9BDF-43E7-80CB-5F9E213450BF}" destId="{57CEE6FB-0B41-4B57-BCD9-579F9A3908D6}" srcOrd="3" destOrd="0" parTransId="{678F4A4F-830F-46B1-BA83-FBDAE8BB180B}" sibTransId="{B8BC0FAA-1E5B-4B3A-AE06-F35112F5AFA7}"/>
    <dgm:cxn modelId="{CED55AB4-5C60-4B58-AAB8-279BF822F15D}" type="presOf" srcId="{EAE5397D-FCC6-4F72-BF67-DB5EAC73EADF}" destId="{981A7316-AD51-40D3-ACF6-E1E5EC0AA742}" srcOrd="1" destOrd="0" presId="urn:microsoft.com/office/officeart/2005/8/layout/cycle4"/>
    <dgm:cxn modelId="{67A342BF-5695-4ACE-937D-37131D5FF6DE}" srcId="{DCB51945-9BDF-43E7-80CB-5F9E213450BF}" destId="{EAE5397D-FCC6-4F72-BF67-DB5EAC73EADF}" srcOrd="0" destOrd="0" parTransId="{7DA52941-1E8C-4A2F-8A28-4B45BA66EE34}" sibTransId="{4EAD7C18-4527-41C4-85CC-2479BBDEF9A4}"/>
    <dgm:cxn modelId="{7693E4BF-4BAE-4AD2-9C81-A81170ADDBE5}" type="presOf" srcId="{60A40C1D-EDF0-4079-9AD7-781D9B5D9242}" destId="{12CCE70C-0544-4D8D-BF89-D8B100425B83}" srcOrd="1" destOrd="0" presId="urn:microsoft.com/office/officeart/2005/8/layout/cycle4"/>
    <dgm:cxn modelId="{86AD2AC0-E462-4BDB-A711-F28E583B1C8F}" srcId="{6C954984-92EA-48A3-A9E6-8CD15A564D69}" destId="{2EC99AC3-B179-4514-834D-0117898A5C32}" srcOrd="2" destOrd="0" parTransId="{9E9543CB-0098-4E6C-AD93-579739C62481}" sibTransId="{80647F80-4340-40F8-8EF9-0DCA46D9B223}"/>
    <dgm:cxn modelId="{6A4D09C6-8F99-4AB1-ADB0-BE05ADCD3171}" type="presOf" srcId="{DEAC4A44-187A-48F4-9AA6-043214EDC95C}" destId="{5FCC3F83-20A2-4F04-BDA3-70D6442E8D6E}" srcOrd="1" destOrd="0" presId="urn:microsoft.com/office/officeart/2005/8/layout/cycle4"/>
    <dgm:cxn modelId="{AE76C9C9-9900-4C76-82B9-3DC541D738DB}" type="presOf" srcId="{5A85A254-AD15-4998-AD23-ACA55981812F}" destId="{981A7316-AD51-40D3-ACF6-E1E5EC0AA742}" srcOrd="1" destOrd="2" presId="urn:microsoft.com/office/officeart/2005/8/layout/cycle4"/>
    <dgm:cxn modelId="{0FE912CF-838F-4285-842C-CF6381E95548}" srcId="{29861BC0-2483-412F-AC25-FAC34780D70E}" destId="{36A44731-874F-424D-8ABE-2F1FADC2FC31}" srcOrd="2" destOrd="0" parTransId="{A51A3D55-3F02-4753-9057-310C9F58356A}" sibTransId="{78193407-5FAC-4470-8058-99E0471E1C2C}"/>
    <dgm:cxn modelId="{38E4D5D2-3421-4176-8574-E2D0DE19B0DB}" type="presOf" srcId="{AC3C3628-047E-4262-8375-FD0E0942550C}" destId="{00D4B110-41EC-41FC-9A31-3A880F7C4C3E}" srcOrd="0" destOrd="3" presId="urn:microsoft.com/office/officeart/2005/8/layout/cycle4"/>
    <dgm:cxn modelId="{533754DA-D3B0-4252-94FE-F5D0DAD558C7}" srcId="{29861BC0-2483-412F-AC25-FAC34780D70E}" destId="{540F69E2-E178-4E9B-A1EA-0C6C9948BCEB}" srcOrd="1" destOrd="0" parTransId="{57F5D510-C5BD-458E-AD32-0D741927A930}" sibTransId="{9E7B0067-68F5-4297-9C4D-BBBDEC173622}"/>
    <dgm:cxn modelId="{29E481DB-BC8E-492D-AC8A-F6D5C2913C57}" type="presOf" srcId="{36A44731-874F-424D-8ABE-2F1FADC2FC31}" destId="{00D4B110-41EC-41FC-9A31-3A880F7C4C3E}" srcOrd="0" destOrd="2" presId="urn:microsoft.com/office/officeart/2005/8/layout/cycle4"/>
    <dgm:cxn modelId="{5C6CA9E4-6AD2-4627-AF0E-0ADE92A01606}" type="presOf" srcId="{30751545-0B38-461D-941E-99219CFF0102}" destId="{981A7316-AD51-40D3-ACF6-E1E5EC0AA742}" srcOrd="1" destOrd="1" presId="urn:microsoft.com/office/officeart/2005/8/layout/cycle4"/>
    <dgm:cxn modelId="{1C672AED-5C15-4472-A97A-2A0CFC92C982}" type="presOf" srcId="{540F69E2-E178-4E9B-A1EA-0C6C9948BCEB}" destId="{00D4B110-41EC-41FC-9A31-3A880F7C4C3E}" srcOrd="0" destOrd="1" presId="urn:microsoft.com/office/officeart/2005/8/layout/cycle4"/>
    <dgm:cxn modelId="{75775EF0-0447-4932-898F-94E7C1E92227}" type="presOf" srcId="{540F69E2-E178-4E9B-A1EA-0C6C9948BCEB}" destId="{26389FAD-CDEA-4025-A409-7F34A2FFA909}" srcOrd="1" destOrd="1" presId="urn:microsoft.com/office/officeart/2005/8/layout/cycle4"/>
    <dgm:cxn modelId="{9DEFB2F4-B3FF-4EF5-ACFF-11AFD3B70B7C}" type="presOf" srcId="{8F3AA227-DF8B-4D74-9869-A34BE7E3FE1C}" destId="{26389FAD-CDEA-4025-A409-7F34A2FFA909}" srcOrd="1" destOrd="0" presId="urn:microsoft.com/office/officeart/2005/8/layout/cycle4"/>
    <dgm:cxn modelId="{2B025DFB-FAF1-4CF0-896E-3FFA097F5DFA}" srcId="{D91D71DC-0140-4CE3-A1BF-072DF649D7CF}" destId="{537DC06B-B521-45CC-A5F3-9BD6015F7F4E}" srcOrd="1" destOrd="0" parTransId="{AEE82FC1-9527-4998-A93B-E3CCB31ADED0}" sibTransId="{13CC0F93-C4C7-4B33-9C60-EC7803A584C8}"/>
    <dgm:cxn modelId="{8A80F6FC-51AA-4641-896D-F695BE5B9C3A}" type="presOf" srcId="{5A85A254-AD15-4998-AD23-ACA55981812F}" destId="{F342D005-8839-4E1C-BA61-4AE27A4E5313}" srcOrd="0" destOrd="2" presId="urn:microsoft.com/office/officeart/2005/8/layout/cycle4"/>
    <dgm:cxn modelId="{32D7788E-2CF8-4F26-B571-0B2F3A983700}" type="presParOf" srcId="{C1AC7189-A5BB-40DB-A4EF-36C7B1F3C827}" destId="{034F90CC-7B6C-40C6-9460-E5A8D91817AE}" srcOrd="0" destOrd="0" presId="urn:microsoft.com/office/officeart/2005/8/layout/cycle4"/>
    <dgm:cxn modelId="{9EEE023B-9B3E-4958-9D48-2D03B7526597}" type="presParOf" srcId="{034F90CC-7B6C-40C6-9460-E5A8D91817AE}" destId="{0584E703-343A-4243-BC18-C5740CDCB91A}" srcOrd="0" destOrd="0" presId="urn:microsoft.com/office/officeart/2005/8/layout/cycle4"/>
    <dgm:cxn modelId="{BA42A211-7E82-4D06-9CDA-499EC99E320D}" type="presParOf" srcId="{0584E703-343A-4243-BC18-C5740CDCB91A}" destId="{F342D005-8839-4E1C-BA61-4AE27A4E5313}" srcOrd="0" destOrd="0" presId="urn:microsoft.com/office/officeart/2005/8/layout/cycle4"/>
    <dgm:cxn modelId="{EB4CF192-BBFF-42CD-A42A-977AE377D80E}" type="presParOf" srcId="{0584E703-343A-4243-BC18-C5740CDCB91A}" destId="{981A7316-AD51-40D3-ACF6-E1E5EC0AA742}" srcOrd="1" destOrd="0" presId="urn:microsoft.com/office/officeart/2005/8/layout/cycle4"/>
    <dgm:cxn modelId="{A3B215A6-A93F-4742-924B-727049216DF7}" type="presParOf" srcId="{034F90CC-7B6C-40C6-9460-E5A8D91817AE}" destId="{DB19F267-4922-489F-BEBA-3C82F43388BF}" srcOrd="1" destOrd="0" presId="urn:microsoft.com/office/officeart/2005/8/layout/cycle4"/>
    <dgm:cxn modelId="{35AFCDAD-1762-4004-B5F8-3D03D3B79214}" type="presParOf" srcId="{DB19F267-4922-489F-BEBA-3C82F43388BF}" destId="{8FC16EA7-88C2-47AE-86D2-A64703B5F30E}" srcOrd="0" destOrd="0" presId="urn:microsoft.com/office/officeart/2005/8/layout/cycle4"/>
    <dgm:cxn modelId="{6EB8B36E-ECD2-4C59-A537-D5039EEA886F}" type="presParOf" srcId="{DB19F267-4922-489F-BEBA-3C82F43388BF}" destId="{12CCE70C-0544-4D8D-BF89-D8B100425B83}" srcOrd="1" destOrd="0" presId="urn:microsoft.com/office/officeart/2005/8/layout/cycle4"/>
    <dgm:cxn modelId="{0B9D3366-A199-4613-8698-4B01CC4E3107}" type="presParOf" srcId="{034F90CC-7B6C-40C6-9460-E5A8D91817AE}" destId="{E3399719-8EEE-43C8-936E-A42CD4F39683}" srcOrd="2" destOrd="0" presId="urn:microsoft.com/office/officeart/2005/8/layout/cycle4"/>
    <dgm:cxn modelId="{65578AED-2093-44C0-B012-8A68919E5F8F}" type="presParOf" srcId="{E3399719-8EEE-43C8-936E-A42CD4F39683}" destId="{0BD1648E-59A0-4B0F-B16F-2A4E2FC6DE73}" srcOrd="0" destOrd="0" presId="urn:microsoft.com/office/officeart/2005/8/layout/cycle4"/>
    <dgm:cxn modelId="{6299933C-2CA7-4825-A819-3444F4283A11}" type="presParOf" srcId="{E3399719-8EEE-43C8-936E-A42CD4F39683}" destId="{5FCC3F83-20A2-4F04-BDA3-70D6442E8D6E}" srcOrd="1" destOrd="0" presId="urn:microsoft.com/office/officeart/2005/8/layout/cycle4"/>
    <dgm:cxn modelId="{6B130DCC-96C4-4362-9A05-4AE99BE8A3B9}" type="presParOf" srcId="{034F90CC-7B6C-40C6-9460-E5A8D91817AE}" destId="{040706D7-8EBF-46EE-B90F-EC45E85F1393}" srcOrd="3" destOrd="0" presId="urn:microsoft.com/office/officeart/2005/8/layout/cycle4"/>
    <dgm:cxn modelId="{333599D6-84C0-4FD1-8A7A-9661681D033E}" type="presParOf" srcId="{040706D7-8EBF-46EE-B90F-EC45E85F1393}" destId="{00D4B110-41EC-41FC-9A31-3A880F7C4C3E}" srcOrd="0" destOrd="0" presId="urn:microsoft.com/office/officeart/2005/8/layout/cycle4"/>
    <dgm:cxn modelId="{68F2190F-8250-4FD9-A1E4-F72AD2E29FBA}" type="presParOf" srcId="{040706D7-8EBF-46EE-B90F-EC45E85F1393}" destId="{26389FAD-CDEA-4025-A409-7F34A2FFA909}" srcOrd="1" destOrd="0" presId="urn:microsoft.com/office/officeart/2005/8/layout/cycle4"/>
    <dgm:cxn modelId="{02CAA5C5-C324-446D-865B-F3B4C3A3C164}" type="presParOf" srcId="{034F90CC-7B6C-40C6-9460-E5A8D91817AE}" destId="{2FA2ED33-53B7-4F36-B73D-7A31FF166733}" srcOrd="4" destOrd="0" presId="urn:microsoft.com/office/officeart/2005/8/layout/cycle4"/>
    <dgm:cxn modelId="{18877D27-7B8F-4BFE-B321-AD7092B585F4}" type="presParOf" srcId="{C1AC7189-A5BB-40DB-A4EF-36C7B1F3C827}" destId="{C376DF56-DFDA-48AF-95BD-FA354640AF09}" srcOrd="1" destOrd="0" presId="urn:microsoft.com/office/officeart/2005/8/layout/cycle4"/>
    <dgm:cxn modelId="{8152753C-8963-4B82-AC7C-39A383C507CB}" type="presParOf" srcId="{C376DF56-DFDA-48AF-95BD-FA354640AF09}" destId="{9B4FAA0E-1DFC-4C04-8BB9-1896EC7F1055}" srcOrd="0" destOrd="0" presId="urn:microsoft.com/office/officeart/2005/8/layout/cycle4"/>
    <dgm:cxn modelId="{D3FFD79C-AA6E-4942-8044-39720D42F985}" type="presParOf" srcId="{C376DF56-DFDA-48AF-95BD-FA354640AF09}" destId="{1E4B7C9E-21C6-47F7-AFDC-A58BB91246A8}" srcOrd="1" destOrd="0" presId="urn:microsoft.com/office/officeart/2005/8/layout/cycle4"/>
    <dgm:cxn modelId="{8C180531-2A5D-4250-91E0-DED5AFBF7619}" type="presParOf" srcId="{C376DF56-DFDA-48AF-95BD-FA354640AF09}" destId="{E3C33CBE-7640-4FCA-AB16-127969927622}" srcOrd="2" destOrd="0" presId="urn:microsoft.com/office/officeart/2005/8/layout/cycle4"/>
    <dgm:cxn modelId="{19310330-9704-4ED4-9877-2FB1064B9D22}" type="presParOf" srcId="{C376DF56-DFDA-48AF-95BD-FA354640AF09}" destId="{7DB348DB-44A0-46DB-A436-CBAA46CAF22C}" srcOrd="3" destOrd="0" presId="urn:microsoft.com/office/officeart/2005/8/layout/cycle4"/>
    <dgm:cxn modelId="{914EAA7D-B623-4DA1-A7B2-8A7C378EF8E6}" type="presParOf" srcId="{C376DF56-DFDA-48AF-95BD-FA354640AF09}" destId="{80ABB3E9-C626-4D3A-BFDC-BF97B9780E4F}" srcOrd="4" destOrd="0" presId="urn:microsoft.com/office/officeart/2005/8/layout/cycle4"/>
    <dgm:cxn modelId="{CBF96255-C7AC-40B5-88FD-2E647F8E3B3E}" type="presParOf" srcId="{C1AC7189-A5BB-40DB-A4EF-36C7B1F3C827}" destId="{9C0379C8-710E-4C9B-B41E-17909968DCFE}" srcOrd="2" destOrd="0" presId="urn:microsoft.com/office/officeart/2005/8/layout/cycle4"/>
    <dgm:cxn modelId="{C1ECC94F-045B-4FA6-A7A7-6AF1EEA69DDD}" type="presParOf" srcId="{C1AC7189-A5BB-40DB-A4EF-36C7B1F3C827}" destId="{5957E3BE-939F-4DA7-AA49-3F5B1B2C191B}"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1648E-59A0-4B0F-B16F-2A4E2FC6DE73}">
      <dsp:nvSpPr>
        <dsp:cNvPr id="0" name=""/>
        <dsp:cNvSpPr/>
      </dsp:nvSpPr>
      <dsp:spPr>
        <a:xfrm>
          <a:off x="6563768" y="3876216"/>
          <a:ext cx="2815957" cy="18241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Governance</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Professional development</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Networks</a:t>
          </a:r>
        </a:p>
      </dsp:txBody>
      <dsp:txXfrm>
        <a:off x="7448625" y="4372311"/>
        <a:ext cx="1891029" cy="1287936"/>
      </dsp:txXfrm>
    </dsp:sp>
    <dsp:sp modelId="{00D4B110-41EC-41FC-9A31-3A880F7C4C3E}">
      <dsp:nvSpPr>
        <dsp:cNvPr id="0" name=""/>
        <dsp:cNvSpPr/>
      </dsp:nvSpPr>
      <dsp:spPr>
        <a:xfrm>
          <a:off x="1969311" y="3876216"/>
          <a:ext cx="2815957" cy="18241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Curriculum</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Teaching and learning</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Equality, Diversity and Inclusion</a:t>
          </a:r>
        </a:p>
        <a:p>
          <a:pPr marL="114300" lvl="1" indent="-114300" algn="l" defTabSz="577850">
            <a:lnSpc>
              <a:spcPct val="90000"/>
            </a:lnSpc>
            <a:spcBef>
              <a:spcPct val="0"/>
            </a:spcBef>
            <a:spcAft>
              <a:spcPct val="15000"/>
            </a:spcAft>
            <a:buChar char="•"/>
          </a:pPr>
          <a:endParaRPr lang="en-GB" sz="1300" kern="1200" dirty="0">
            <a:latin typeface="Raleway Light" panose="020B0403030101060003" pitchFamily="34" charset="0"/>
          </a:endParaRPr>
        </a:p>
      </dsp:txBody>
      <dsp:txXfrm>
        <a:off x="2009381" y="4372311"/>
        <a:ext cx="1891029" cy="1287936"/>
      </dsp:txXfrm>
    </dsp:sp>
    <dsp:sp modelId="{8FC16EA7-88C2-47AE-86D2-A64703B5F30E}">
      <dsp:nvSpPr>
        <dsp:cNvPr id="0" name=""/>
        <dsp:cNvSpPr/>
      </dsp:nvSpPr>
      <dsp:spPr>
        <a:xfrm>
          <a:off x="6563768" y="0"/>
          <a:ext cx="2815957" cy="18241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a:t>
          </a:r>
        </a:p>
        <a:p>
          <a:pPr marL="114300" lvl="1" indent="-114300" algn="l" defTabSz="577850">
            <a:lnSpc>
              <a:spcPct val="90000"/>
            </a:lnSpc>
            <a:spcBef>
              <a:spcPct val="0"/>
            </a:spcBef>
            <a:spcAft>
              <a:spcPct val="15000"/>
            </a:spcAft>
            <a:buChar char="•"/>
          </a:pPr>
          <a:endParaRPr lang="en-GB" sz="1300" kern="1200" dirty="0">
            <a:latin typeface="Raleway Light" panose="020B0403030101060003" pitchFamily="34" charset="0"/>
          </a:endParaRPr>
        </a:p>
      </dsp:txBody>
      <dsp:txXfrm>
        <a:off x="7448625" y="40070"/>
        <a:ext cx="1891029" cy="1287936"/>
      </dsp:txXfrm>
    </dsp:sp>
    <dsp:sp modelId="{F342D005-8839-4E1C-BA61-4AE27A4E5313}">
      <dsp:nvSpPr>
        <dsp:cNvPr id="0" name=""/>
        <dsp:cNvSpPr/>
      </dsp:nvSpPr>
      <dsp:spPr>
        <a:xfrm>
          <a:off x="1969311" y="0"/>
          <a:ext cx="2815957" cy="18241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Finance</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Estate Management</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IT</a:t>
          </a:r>
        </a:p>
        <a:p>
          <a:pPr marL="114300" lvl="1" indent="-114300" algn="l" defTabSz="577850">
            <a:lnSpc>
              <a:spcPct val="90000"/>
            </a:lnSpc>
            <a:spcBef>
              <a:spcPct val="0"/>
            </a:spcBef>
            <a:spcAft>
              <a:spcPct val="15000"/>
            </a:spcAft>
            <a:buChar char="•"/>
          </a:pPr>
          <a:r>
            <a:rPr lang="en-GB" sz="1300" kern="1200" dirty="0">
              <a:latin typeface="Raleway Light" panose="020B0403030101060003" pitchFamily="34" charset="0"/>
            </a:rPr>
            <a:t>Human Resources</a:t>
          </a:r>
        </a:p>
      </dsp:txBody>
      <dsp:txXfrm>
        <a:off x="2009381" y="40070"/>
        <a:ext cx="1891029" cy="1287936"/>
      </dsp:txXfrm>
    </dsp:sp>
    <dsp:sp modelId="{9B4FAA0E-1DFC-4C04-8BB9-1896EC7F1055}">
      <dsp:nvSpPr>
        <dsp:cNvPr id="0" name=""/>
        <dsp:cNvSpPr/>
      </dsp:nvSpPr>
      <dsp:spPr>
        <a:xfrm>
          <a:off x="3149277" y="324918"/>
          <a:ext cx="2468237" cy="2468237"/>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latin typeface="Raleway Light" panose="020B0403030101060003" pitchFamily="34" charset="0"/>
            </a:rPr>
            <a:t>Business</a:t>
          </a:r>
        </a:p>
      </dsp:txBody>
      <dsp:txXfrm>
        <a:off x="3872207" y="1047848"/>
        <a:ext cx="1745307" cy="1745307"/>
      </dsp:txXfrm>
    </dsp:sp>
    <dsp:sp modelId="{1E4B7C9E-21C6-47F7-AFDC-A58BB91246A8}">
      <dsp:nvSpPr>
        <dsp:cNvPr id="0" name=""/>
        <dsp:cNvSpPr/>
      </dsp:nvSpPr>
      <dsp:spPr>
        <a:xfrm rot="5400000">
          <a:off x="5731521" y="324918"/>
          <a:ext cx="2468237" cy="2468237"/>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latin typeface="Raleway Light" panose="020B0403030101060003" pitchFamily="34" charset="0"/>
            </a:rPr>
            <a:t>?????</a:t>
          </a:r>
        </a:p>
      </dsp:txBody>
      <dsp:txXfrm rot="-5400000">
        <a:off x="5731521" y="1047848"/>
        <a:ext cx="1745307" cy="1745307"/>
      </dsp:txXfrm>
    </dsp:sp>
    <dsp:sp modelId="{E3C33CBE-7640-4FCA-AB16-127969927622}">
      <dsp:nvSpPr>
        <dsp:cNvPr id="0" name=""/>
        <dsp:cNvSpPr/>
      </dsp:nvSpPr>
      <dsp:spPr>
        <a:xfrm rot="10800000">
          <a:off x="5731521" y="2907162"/>
          <a:ext cx="2468237" cy="2468237"/>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latin typeface="Raleway Light" panose="020B0403030101060003" pitchFamily="34" charset="0"/>
            </a:rPr>
            <a:t>Leadership</a:t>
          </a:r>
        </a:p>
      </dsp:txBody>
      <dsp:txXfrm rot="10800000">
        <a:off x="5731521" y="2907162"/>
        <a:ext cx="1745307" cy="1745307"/>
      </dsp:txXfrm>
    </dsp:sp>
    <dsp:sp modelId="{7DB348DB-44A0-46DB-A436-CBAA46CAF22C}">
      <dsp:nvSpPr>
        <dsp:cNvPr id="0" name=""/>
        <dsp:cNvSpPr/>
      </dsp:nvSpPr>
      <dsp:spPr>
        <a:xfrm rot="16200000">
          <a:off x="3149277" y="2907162"/>
          <a:ext cx="2468237" cy="2468237"/>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dirty="0">
              <a:latin typeface="Raleway Light" panose="020B0403030101060003" pitchFamily="34" charset="0"/>
            </a:rPr>
            <a:t>Education</a:t>
          </a:r>
        </a:p>
      </dsp:txBody>
      <dsp:txXfrm rot="5400000">
        <a:off x="3872207" y="2907162"/>
        <a:ext cx="1745307" cy="1745307"/>
      </dsp:txXfrm>
    </dsp:sp>
    <dsp:sp modelId="{9C0379C8-710E-4C9B-B41E-17909968DCFE}">
      <dsp:nvSpPr>
        <dsp:cNvPr id="0" name=""/>
        <dsp:cNvSpPr/>
      </dsp:nvSpPr>
      <dsp:spPr>
        <a:xfrm>
          <a:off x="5248419" y="2337130"/>
          <a:ext cx="852197" cy="741041"/>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57E3BE-939F-4DA7-AA49-3F5B1B2C191B}">
      <dsp:nvSpPr>
        <dsp:cNvPr id="0" name=""/>
        <dsp:cNvSpPr/>
      </dsp:nvSpPr>
      <dsp:spPr>
        <a:xfrm rot="10800000">
          <a:off x="5248419" y="2622146"/>
          <a:ext cx="852197" cy="741041"/>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8056"/>
          </a:xfrm>
          <a:prstGeom prst="rect">
            <a:avLst/>
          </a:prstGeom>
        </p:spPr>
        <p:txBody>
          <a:bodyPr vert="horz" lIns="91440" tIns="45720" rIns="91440" bIns="45720" rtlCol="0"/>
          <a:lstStyle>
            <a:lvl1pPr algn="r">
              <a:defRPr sz="1200"/>
            </a:lvl1pPr>
          </a:lstStyle>
          <a:p>
            <a:fld id="{E078551B-8744-E245-852A-846FE938B4E9}" type="datetimeFigureOut">
              <a:rPr lang="en-US" smtClean="0"/>
              <a:t>6/11/2024</a:t>
            </a:fld>
            <a:endParaRPr lang="en-US"/>
          </a:p>
        </p:txBody>
      </p:sp>
      <p:sp>
        <p:nvSpPr>
          <p:cNvPr id="4" name="Slide Image Placeholder 3"/>
          <p:cNvSpPr>
            <a:spLocks noGrp="1" noRot="1" noChangeAspect="1"/>
          </p:cNvSpPr>
          <p:nvPr>
            <p:ph type="sldImg" idx="2"/>
          </p:nvPr>
        </p:nvSpPr>
        <p:spPr>
          <a:xfrm>
            <a:off x="452438"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77194"/>
            <a:ext cx="548640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4"/>
            <a:ext cx="2971800"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28584"/>
            <a:ext cx="2971800" cy="498055"/>
          </a:xfrm>
          <a:prstGeom prst="rect">
            <a:avLst/>
          </a:prstGeom>
        </p:spPr>
        <p:txBody>
          <a:bodyPr vert="horz" lIns="91440" tIns="45720" rIns="91440" bIns="45720" rtlCol="0" anchor="b"/>
          <a:lstStyle>
            <a:lvl1pPr algn="r">
              <a:defRPr sz="1200"/>
            </a:lvl1pPr>
          </a:lstStyle>
          <a:p>
            <a:fld id="{1C106A05-437C-5C4E-A3F1-713C187BC851}" type="slidenum">
              <a:rPr lang="en-US" smtClean="0"/>
              <a:t>‹#›</a:t>
            </a:fld>
            <a:endParaRPr lang="en-US"/>
          </a:p>
        </p:txBody>
      </p:sp>
    </p:spTree>
    <p:extLst>
      <p:ext uri="{BB962C8B-B14F-4D97-AF65-F5344CB8AC3E}">
        <p14:creationId xmlns:p14="http://schemas.microsoft.com/office/powerpoint/2010/main" val="1412842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kern="1200" dirty="0">
                <a:solidFill>
                  <a:schemeClr val="tx1"/>
                </a:solidFill>
                <a:effectLst/>
                <a:latin typeface="+mn-lt"/>
                <a:ea typeface="+mn-ea"/>
                <a:cs typeface="+mn-cs"/>
              </a:rPr>
              <a:t>Welcome to All Hallows Catholic School and thank you for taking the time to find out more about our school.  Whether you are looking at joining us in Year 7 or for the College in Year 12, I hope you find this evening and all the other resources helpful.  </a:t>
            </a:r>
          </a:p>
          <a:p>
            <a:pPr fontAlgn="base"/>
            <a:r>
              <a:rPr lang="en-GB" sz="1200" kern="1200" dirty="0">
                <a:solidFill>
                  <a:schemeClr val="tx1"/>
                </a:solidFill>
                <a:effectLst/>
                <a:latin typeface="+mn-lt"/>
                <a:ea typeface="+mn-ea"/>
                <a:cs typeface="+mn-cs"/>
              </a:rPr>
              <a:t> </a:t>
            </a:r>
          </a:p>
          <a:p>
            <a:pPr fontAlgn="base"/>
            <a:r>
              <a:rPr lang="en-GB" sz="1200" kern="1200" dirty="0">
                <a:solidFill>
                  <a:schemeClr val="tx1"/>
                </a:solidFill>
                <a:effectLst/>
                <a:latin typeface="+mn-lt"/>
                <a:ea typeface="+mn-ea"/>
                <a:cs typeface="+mn-cs"/>
              </a:rPr>
              <a:t>Let us begin our time together in prayer…</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C106A05-437C-5C4E-A3F1-713C187BC851}" type="slidenum">
              <a:rPr lang="en-US" smtClean="0"/>
              <a:t>1</a:t>
            </a:fld>
            <a:endParaRPr lang="en-US"/>
          </a:p>
        </p:txBody>
      </p:sp>
    </p:spTree>
    <p:extLst>
      <p:ext uri="{BB962C8B-B14F-4D97-AF65-F5344CB8AC3E}">
        <p14:creationId xmlns:p14="http://schemas.microsoft.com/office/powerpoint/2010/main" val="2518401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How we serve our schools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Service is one of our core values and in accepting the mantle of leadership we recognise that our mission is to serve. In practical terms, we serve our schools in the following ways:</a:t>
            </a:r>
          </a:p>
          <a:p>
            <a:r>
              <a:rPr lang="en-GB" sz="1200" b="1" i="0" kern="1200" dirty="0">
                <a:solidFill>
                  <a:schemeClr val="tx1"/>
                </a:solidFill>
                <a:effectLst/>
                <a:latin typeface="+mn-lt"/>
                <a:ea typeface="+mn-ea"/>
                <a:cs typeface="+mn-cs"/>
              </a:rPr>
              <a:t>Catholic Ethos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are focussed on doing things for the greater good and as a Catholic Trust it is vitally important that the distinctive ethos of each school is strong and integral to all aspects of that school’s life. We serve this aspect of the mission through a genuine and collaborative commitment to prayer and spiritual development, and on a more practical level by sharing resources and best practice. We also work collaboratively with the Diocese and several our leaders work on a part-time basis for the Diocesan Education Service to support Catholic schools both within and beyond Xavier.</a:t>
            </a:r>
          </a:p>
          <a:p>
            <a:r>
              <a:rPr lang="en-GB" sz="1200" b="1" i="0" kern="1200" dirty="0">
                <a:solidFill>
                  <a:schemeClr val="tx1"/>
                </a:solidFill>
                <a:effectLst/>
                <a:latin typeface="+mn-lt"/>
                <a:ea typeface="+mn-ea"/>
                <a:cs typeface="+mn-cs"/>
              </a:rPr>
              <a:t>Professional Development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support the professional development of every member of staff through mentoring, coaching, role-specific training and Trust-wide INSET. Having Teach South East SCITT and Xavier Teaching School Hub within our wider organisation offers great opportunities, not only for accessing professional qualifications but also for those looking to develop their own careers in this field.</a:t>
            </a:r>
          </a:p>
          <a:p>
            <a:r>
              <a:rPr lang="en-GB" sz="1200" b="1" i="0" kern="1200" dirty="0">
                <a:solidFill>
                  <a:schemeClr val="tx1"/>
                </a:solidFill>
                <a:effectLst/>
                <a:latin typeface="+mn-lt"/>
                <a:ea typeface="+mn-ea"/>
                <a:cs typeface="+mn-cs"/>
              </a:rPr>
              <a:t>Curriculum</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have subject leaders for each curriculum that are school based but work with the central team to continually review, develop, and share curriculum resources. Where schools ask for it, we create a Xavier Curriculum for certain subjects which schools are free to use or adapt if they wish.  </a:t>
            </a:r>
          </a:p>
          <a:p>
            <a:r>
              <a:rPr lang="en-GB" sz="1200" b="1" i="0" kern="1200" dirty="0">
                <a:solidFill>
                  <a:schemeClr val="tx1"/>
                </a:solidFill>
                <a:effectLst/>
                <a:latin typeface="+mn-lt"/>
                <a:ea typeface="+mn-ea"/>
                <a:cs typeface="+mn-cs"/>
              </a:rPr>
              <a:t>Learning &amp; Teaching</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An evidence-based approach to continually improving learning and teaching in all our schools is key to our ongoing success. The Director of Research &amp; Development coordinates the work of learning and teaching leads and subject specialists across the trust to share and promote best practice, from not only our own schools but from a range of centres of excellence across the region.</a:t>
            </a:r>
          </a:p>
          <a:p>
            <a:r>
              <a:rPr lang="en-GB" sz="1200" b="1" i="0" kern="1200" dirty="0">
                <a:solidFill>
                  <a:schemeClr val="tx1"/>
                </a:solidFill>
                <a:effectLst/>
                <a:latin typeface="+mn-lt"/>
                <a:ea typeface="+mn-ea"/>
                <a:cs typeface="+mn-cs"/>
              </a:rPr>
              <a:t>School Improvement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Our school improvement team includes specialist in Early Years, Primary and Secondary Education, SEN, safeguarding and leadership. Members of the team work with each of our schools on a regular and systematic basis on agreed improvement plans and are available to support with high priority tailored improvement projects with individual schools, including preparation for Ofsted.</a:t>
            </a:r>
          </a:p>
          <a:p>
            <a:r>
              <a:rPr lang="en-GB" sz="1200" b="1" i="0" kern="1200" dirty="0">
                <a:solidFill>
                  <a:schemeClr val="tx1"/>
                </a:solidFill>
                <a:effectLst/>
                <a:latin typeface="+mn-lt"/>
                <a:ea typeface="+mn-ea"/>
                <a:cs typeface="+mn-cs"/>
              </a:rPr>
              <a:t>Governance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offer a range of services to our Local Governing Committees to ensure that they can provide effective strategic leadership, secure accountability and remain compliant with company and charity law. Our governor training, clerking service and work programmes are all designed to ensure effective, focussed governance whilst reducing workload. We also provide a full suite of statutory policies that are updated regularly and in line with the latest regulations, as well as exemplar material for school specific policy.</a:t>
            </a:r>
          </a:p>
          <a:p>
            <a:r>
              <a:rPr lang="en-GB" sz="1200" b="1" i="0" kern="1200" dirty="0">
                <a:solidFill>
                  <a:schemeClr val="tx1"/>
                </a:solidFill>
                <a:effectLst/>
                <a:latin typeface="+mn-lt"/>
                <a:ea typeface="+mn-ea"/>
                <a:cs typeface="+mn-cs"/>
              </a:rPr>
              <a:t>Finance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Schools have the option of retaining their own Business Managers or moving to a centralised service. Regardless of which option, all schools are supported by our central finance team through a range of financial and commercial services that secure value for money, effective financial management and secure financial probity and compliance with ESFA regulations.</a:t>
            </a:r>
          </a:p>
          <a:p>
            <a:r>
              <a:rPr lang="en-GB" sz="1200" b="1" i="0" kern="1200" dirty="0">
                <a:solidFill>
                  <a:schemeClr val="tx1"/>
                </a:solidFill>
                <a:effectLst/>
                <a:latin typeface="+mn-lt"/>
                <a:ea typeface="+mn-ea"/>
                <a:cs typeface="+mn-cs"/>
              </a:rPr>
              <a:t>Estates Management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 commission an estates strategic master plan for each of our schools which lays out how we intend of develop the site over the coming years. As a large trust, we receive a significant capital grant direct to the Trust each year which both funds ongoing project work in line with the master plans and pays for any outstanding condition work that has been identified by our surveys. Our team manage all aspects of capital projects and condition work, they support premises managers and caretakers with facilities management and help schools to ensure they are compliant with Health &amp; Safety regulations.</a:t>
            </a:r>
          </a:p>
          <a:p>
            <a:r>
              <a:rPr lang="en-GB" sz="1200" b="1" i="0" kern="1200" dirty="0">
                <a:solidFill>
                  <a:schemeClr val="tx1"/>
                </a:solidFill>
                <a:effectLst/>
                <a:latin typeface="+mn-lt"/>
                <a:ea typeface="+mn-ea"/>
                <a:cs typeface="+mn-cs"/>
              </a:rPr>
              <a:t>IT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Each of our schools benefit from the expertise and efficiency of our highly capable IT team. Whilst much of the support is provided remotely, technicians pay regular visits to each site and are committed to out to schools immediately when problems arise. Central it procurement ensures value for money and high quality and our shared security network gives schools peace of mind when it comes to cyber security. We are in the process of developing our Trust-wide digital strategy aimed at supporting schools to harness the many advantages offered by educational software.</a:t>
            </a:r>
          </a:p>
          <a:p>
            <a:r>
              <a:rPr lang="en-GB" sz="1200" b="1" i="0" kern="1200" dirty="0">
                <a:solidFill>
                  <a:schemeClr val="tx1"/>
                </a:solidFill>
                <a:effectLst/>
                <a:latin typeface="+mn-lt"/>
                <a:ea typeface="+mn-ea"/>
                <a:cs typeface="+mn-cs"/>
              </a:rPr>
              <a:t>Human Resources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Our HR team are on hand to support and advise schools with regards any issues relating to employment and staffing. HR policies are written, reviewed, and shared from the centre and training is on offer for those in schools whose responsibility it is to administer them. and retention. The Trust places a high priority on recruitment and retention, and we work collaboratively across the organisation to create opportunities for career progression for individuals and manage succession for schools. We are committed to reducing workload and workforce reform and we work creatively with schools to realise these aims.</a:t>
            </a:r>
          </a:p>
          <a:p>
            <a:r>
              <a:rPr lang="en-GB" sz="1200" b="1" i="0" kern="1200" dirty="0">
                <a:solidFill>
                  <a:schemeClr val="tx1"/>
                </a:solidFill>
                <a:effectLst/>
                <a:latin typeface="+mn-lt"/>
                <a:ea typeface="+mn-ea"/>
                <a:cs typeface="+mn-cs"/>
              </a:rPr>
              <a:t>Inclusion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Our inclusion team draw on a wide set of skills and experience to ensure that every child in the trust is afforded the best possible opportunity to succeed. Within this team, we have a number of SEND specialists who work with schools to support children with complex needs and their families. This work often includes liaising with the Local Authority to secure the appropriate provision and we are in the process of establishing our first Trust centre for specialist provision for children within our schools. Our SEND work is complemented by our own excellent Educational Psychologist who works with children, their families and schools, as is the work of our Well-being Lead who coordinates a Trust-wide approach to promoting and securing well-being for all members of our community. We are also blessed to have a highly experienced Safeguarding Lead who audits each school on a regular basis, supports Heads and DSLs with issues that arise and provides training for a range of stakeholders.</a:t>
            </a:r>
          </a:p>
          <a:p>
            <a:r>
              <a:rPr lang="en-GB" sz="1200" b="1" i="0" kern="1200" dirty="0">
                <a:solidFill>
                  <a:schemeClr val="tx1"/>
                </a:solidFill>
                <a:effectLst/>
                <a:latin typeface="+mn-lt"/>
                <a:ea typeface="+mn-ea"/>
                <a:cs typeface="+mn-cs"/>
              </a:rPr>
              <a:t>Networks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One of the things colleagues enjoy particularly about being part of the Xavier family is the opportunity to work collaboratively with like-minded people who share the same values and who are doing the same job. We hold regular network meetings for a whole range of staff, leaders and governors. These networks were originally set up with a view to sharing best practice and providing collegiate support. However, in the best traditions of social enterprise, they have in many cases become so much more. The strength and warmth of relationships across these groups is what makes the Xavier family so very special and, for us, such a pleasure to serve.</a:t>
            </a:r>
          </a:p>
        </p:txBody>
      </p:sp>
      <p:sp>
        <p:nvSpPr>
          <p:cNvPr id="4" name="Slide Number Placeholder 3"/>
          <p:cNvSpPr>
            <a:spLocks noGrp="1"/>
          </p:cNvSpPr>
          <p:nvPr>
            <p:ph type="sldNum" sz="quarter" idx="5"/>
          </p:nvPr>
        </p:nvSpPr>
        <p:spPr/>
        <p:txBody>
          <a:bodyPr/>
          <a:lstStyle/>
          <a:p>
            <a:fld id="{1C106A05-437C-5C4E-A3F1-713C187BC851}" type="slidenum">
              <a:rPr lang="en-US" smtClean="0"/>
              <a:t>5</a:t>
            </a:fld>
            <a:endParaRPr lang="en-US"/>
          </a:p>
        </p:txBody>
      </p:sp>
    </p:spTree>
    <p:extLst>
      <p:ext uri="{BB962C8B-B14F-4D97-AF65-F5344CB8AC3E}">
        <p14:creationId xmlns:p14="http://schemas.microsoft.com/office/powerpoint/2010/main" val="22561051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H Main Title Slide">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444AA6B4-0F99-D549-BBB3-810900DF17BC}"/>
              </a:ext>
            </a:extLst>
          </p:cNvPr>
          <p:cNvSpPr>
            <a:spLocks noGrp="1"/>
          </p:cNvSpPr>
          <p:nvPr>
            <p:ph type="title" hasCustomPrompt="1"/>
          </p:nvPr>
        </p:nvSpPr>
        <p:spPr>
          <a:xfrm>
            <a:off x="3430550" y="2484393"/>
            <a:ext cx="7631544" cy="1786759"/>
          </a:xfrm>
          <a:noFill/>
        </p:spPr>
        <p:txBody>
          <a:bodyPr>
            <a:noAutofit/>
          </a:bodyPr>
          <a:lstStyle>
            <a:lvl1pPr algn="l">
              <a:lnSpc>
                <a:spcPct val="100000"/>
              </a:lnSpc>
              <a:defRPr sz="5400" b="1" i="0" baseline="0">
                <a:solidFill>
                  <a:srgbClr val="002060"/>
                </a:solidFill>
                <a:latin typeface="Raleway" panose="020B0503030101060003" pitchFamily="34" charset="77"/>
              </a:defRPr>
            </a:lvl1pPr>
          </a:lstStyle>
          <a:p>
            <a:r>
              <a:rPr lang="en-GB" dirty="0"/>
              <a:t>Title</a:t>
            </a:r>
            <a:br>
              <a:rPr lang="en-GB" dirty="0"/>
            </a:br>
            <a:r>
              <a:rPr lang="en-GB" dirty="0"/>
              <a:t>Space for two lines</a:t>
            </a:r>
            <a:endParaRPr lang="en-US" dirty="0"/>
          </a:p>
        </p:txBody>
      </p:sp>
      <p:sp>
        <p:nvSpPr>
          <p:cNvPr id="3" name="Text Placeholder 2">
            <a:extLst>
              <a:ext uri="{FF2B5EF4-FFF2-40B4-BE49-F238E27FC236}">
                <a16:creationId xmlns:a16="http://schemas.microsoft.com/office/drawing/2014/main" id="{0488D23E-AFF8-774C-9D93-8C1A3BB2F2A1}"/>
              </a:ext>
            </a:extLst>
          </p:cNvPr>
          <p:cNvSpPr>
            <a:spLocks noGrp="1"/>
          </p:cNvSpPr>
          <p:nvPr>
            <p:ph type="body" idx="10" hasCustomPrompt="1"/>
          </p:nvPr>
        </p:nvSpPr>
        <p:spPr>
          <a:xfrm>
            <a:off x="3430228" y="4352390"/>
            <a:ext cx="7631544" cy="479425"/>
          </a:xfrm>
        </p:spPr>
        <p:txBody>
          <a:bodyPr/>
          <a:lstStyle>
            <a:lvl1pPr marL="0" indent="0">
              <a:buNone/>
              <a:defRPr b="0" i="0">
                <a:solidFill>
                  <a:schemeClr val="tx2"/>
                </a:solidFill>
                <a:latin typeface="Raleway Light" panose="020B0403030101060003" pitchFamily="34" charset="77"/>
              </a:defRPr>
            </a:lvl1pPr>
          </a:lstStyle>
          <a:p>
            <a:pPr lvl="0"/>
            <a:r>
              <a:rPr lang="en-GB" dirty="0"/>
              <a:t>Presenter</a:t>
            </a:r>
            <a:endParaRPr lang="en-US" dirty="0"/>
          </a:p>
        </p:txBody>
      </p:sp>
      <p:sp>
        <p:nvSpPr>
          <p:cNvPr id="7" name="TextBox 6">
            <a:extLst>
              <a:ext uri="{FF2B5EF4-FFF2-40B4-BE49-F238E27FC236}">
                <a16:creationId xmlns:a16="http://schemas.microsoft.com/office/drawing/2014/main" id="{919D61DA-7ECB-3E41-A8BD-640F3A217857}"/>
              </a:ext>
            </a:extLst>
          </p:cNvPr>
          <p:cNvSpPr txBox="1"/>
          <p:nvPr userDrawn="1"/>
        </p:nvSpPr>
        <p:spPr>
          <a:xfrm>
            <a:off x="3430550" y="1813119"/>
            <a:ext cx="8082002" cy="584775"/>
          </a:xfrm>
          <a:prstGeom prst="rect">
            <a:avLst/>
          </a:prstGeom>
          <a:noFill/>
        </p:spPr>
        <p:txBody>
          <a:bodyPr wrap="square" rtlCol="0">
            <a:spAutoFit/>
          </a:bodyPr>
          <a:lstStyle/>
          <a:p>
            <a:r>
              <a:rPr lang="en-US" sz="3200" b="1" i="0" dirty="0">
                <a:solidFill>
                  <a:schemeClr val="bg1">
                    <a:lumMod val="50000"/>
                  </a:schemeClr>
                </a:solidFill>
                <a:latin typeface="Raleway" panose="020B0503030101060003" pitchFamily="34" charset="77"/>
              </a:rPr>
              <a:t>Mother Teresa Catholic Academy Trust</a:t>
            </a:r>
          </a:p>
        </p:txBody>
      </p:sp>
      <p:pic>
        <p:nvPicPr>
          <p:cNvPr id="1028" name="Picture 4" descr="MAT-LOGO-300x300">
            <a:extLst>
              <a:ext uri="{FF2B5EF4-FFF2-40B4-BE49-F238E27FC236}">
                <a16:creationId xmlns:a16="http://schemas.microsoft.com/office/drawing/2014/main" id="{97000841-BFD5-443C-B6BC-BD062A9EECE7}"/>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2085" t="6019" r="9528" b="7289"/>
          <a:stretch/>
        </p:blipFill>
        <p:spPr bwMode="auto">
          <a:xfrm>
            <a:off x="432262" y="1813119"/>
            <a:ext cx="2773522" cy="3067296"/>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Connector 3">
            <a:extLst>
              <a:ext uri="{FF2B5EF4-FFF2-40B4-BE49-F238E27FC236}">
                <a16:creationId xmlns:a16="http://schemas.microsoft.com/office/drawing/2014/main" id="{F00143AF-8AB5-45BC-A8BD-FB3811EA7988}"/>
              </a:ext>
            </a:extLst>
          </p:cNvPr>
          <p:cNvCxnSpPr>
            <a:cxnSpLocks/>
          </p:cNvCxnSpPr>
          <p:nvPr userDrawn="1"/>
        </p:nvCxnSpPr>
        <p:spPr>
          <a:xfrm>
            <a:off x="3280598" y="1946122"/>
            <a:ext cx="0" cy="2934293"/>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6513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H Simple">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444AA6B4-0F99-D549-BBB3-810900DF17BC}"/>
              </a:ext>
            </a:extLst>
          </p:cNvPr>
          <p:cNvSpPr>
            <a:spLocks noGrp="1"/>
          </p:cNvSpPr>
          <p:nvPr>
            <p:ph type="title" hasCustomPrompt="1"/>
          </p:nvPr>
        </p:nvSpPr>
        <p:spPr>
          <a:xfrm>
            <a:off x="398260" y="365125"/>
            <a:ext cx="11348887" cy="626913"/>
          </a:xfrm>
        </p:spPr>
        <p:txBody>
          <a:bodyPr/>
          <a:lstStyle>
            <a:lvl1pPr>
              <a:defRPr b="1" i="0" baseline="0">
                <a:solidFill>
                  <a:srgbClr val="002060"/>
                </a:solidFill>
                <a:latin typeface="Raleway" panose="020B0503030101060003" pitchFamily="34" charset="77"/>
              </a:defRPr>
            </a:lvl1pPr>
          </a:lstStyle>
          <a:p>
            <a:r>
              <a:rPr lang="en-GB" dirty="0"/>
              <a:t>Title</a:t>
            </a:r>
            <a:endParaRPr lang="en-US" dirty="0"/>
          </a:p>
        </p:txBody>
      </p:sp>
      <p:sp>
        <p:nvSpPr>
          <p:cNvPr id="4" name="Content Placeholder 2">
            <a:extLst>
              <a:ext uri="{FF2B5EF4-FFF2-40B4-BE49-F238E27FC236}">
                <a16:creationId xmlns:a16="http://schemas.microsoft.com/office/drawing/2014/main" id="{DE3E1CF5-C6DB-1340-9179-BC87BF20B777}"/>
              </a:ext>
            </a:extLst>
          </p:cNvPr>
          <p:cNvSpPr>
            <a:spLocks noGrp="1"/>
          </p:cNvSpPr>
          <p:nvPr>
            <p:ph sz="quarter" idx="11"/>
          </p:nvPr>
        </p:nvSpPr>
        <p:spPr>
          <a:xfrm>
            <a:off x="398463" y="1604963"/>
            <a:ext cx="11349037" cy="4019550"/>
          </a:xfrm>
        </p:spPr>
        <p:txBody>
          <a:bodyPr/>
          <a:lstStyle>
            <a:lvl1pPr>
              <a:defRPr>
                <a:latin typeface="Raleway Light" panose="020B0403030101060003" pitchFamily="34" charset="0"/>
              </a:defRPr>
            </a:lvl1pPr>
            <a:lvl2pPr>
              <a:defRPr>
                <a:latin typeface="Raleway Light" panose="020B0403030101060003" pitchFamily="34" charset="0"/>
              </a:defRPr>
            </a:lvl2pPr>
            <a:lvl3pPr>
              <a:defRPr>
                <a:latin typeface="Raleway Light" panose="020B0403030101060003" pitchFamily="34" charset="0"/>
              </a:defRPr>
            </a:lvl3pPr>
            <a:lvl4pPr>
              <a:defRPr>
                <a:latin typeface="Raleway Light" panose="020B0403030101060003" pitchFamily="34" charset="0"/>
              </a:defRPr>
            </a:lvl4pPr>
            <a:lvl5pPr>
              <a:defRPr>
                <a:latin typeface="Raleway Light" panose="020B04030301010600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Picture 4" descr="MAT-LOGO-300x300">
            <a:extLst>
              <a:ext uri="{FF2B5EF4-FFF2-40B4-BE49-F238E27FC236}">
                <a16:creationId xmlns:a16="http://schemas.microsoft.com/office/drawing/2014/main" id="{6B03E548-63E0-4005-991A-386E0F70B5AB}"/>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2085" t="6019" r="9528" b="7289"/>
          <a:stretch/>
        </p:blipFill>
        <p:spPr bwMode="auto">
          <a:xfrm>
            <a:off x="10794112" y="5710447"/>
            <a:ext cx="953035" cy="1053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202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H Subtitle">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2559035-72A6-DE47-BB0A-BECFB55D9C13}"/>
              </a:ext>
            </a:extLst>
          </p:cNvPr>
          <p:cNvSpPr>
            <a:spLocks noGrp="1"/>
          </p:cNvSpPr>
          <p:nvPr>
            <p:ph type="title" hasCustomPrompt="1"/>
          </p:nvPr>
        </p:nvSpPr>
        <p:spPr>
          <a:xfrm>
            <a:off x="398260" y="365125"/>
            <a:ext cx="11348887" cy="626913"/>
          </a:xfrm>
        </p:spPr>
        <p:txBody>
          <a:bodyPr/>
          <a:lstStyle>
            <a:lvl1pPr>
              <a:defRPr b="1" i="0" baseline="0">
                <a:solidFill>
                  <a:srgbClr val="002060"/>
                </a:solidFill>
                <a:latin typeface="Raleway" panose="020B0503030101060003" pitchFamily="34" charset="77"/>
              </a:defRPr>
            </a:lvl1pPr>
          </a:lstStyle>
          <a:p>
            <a:r>
              <a:rPr lang="en-GB"/>
              <a:t>Title</a:t>
            </a:r>
            <a:endParaRPr lang="en-US"/>
          </a:p>
        </p:txBody>
      </p:sp>
      <p:sp>
        <p:nvSpPr>
          <p:cNvPr id="10" name="Content Placeholder 5">
            <a:extLst>
              <a:ext uri="{FF2B5EF4-FFF2-40B4-BE49-F238E27FC236}">
                <a16:creationId xmlns:a16="http://schemas.microsoft.com/office/drawing/2014/main" id="{433DA240-EFBB-F54C-A766-BC02CD2E29E8}"/>
              </a:ext>
            </a:extLst>
          </p:cNvPr>
          <p:cNvSpPr>
            <a:spLocks noGrp="1"/>
          </p:cNvSpPr>
          <p:nvPr>
            <p:ph sz="quarter" idx="10" hasCustomPrompt="1"/>
          </p:nvPr>
        </p:nvSpPr>
        <p:spPr>
          <a:xfrm>
            <a:off x="398260" y="932168"/>
            <a:ext cx="11348887" cy="439437"/>
          </a:xfrm>
        </p:spPr>
        <p:txBody>
          <a:bodyPr>
            <a:normAutofit/>
          </a:bodyPr>
          <a:lstStyle>
            <a:lvl1pPr marL="0" indent="0">
              <a:buNone/>
              <a:defRPr sz="2400" b="0" i="0">
                <a:solidFill>
                  <a:schemeClr val="tx2"/>
                </a:solidFill>
                <a:latin typeface="Raleway Light" panose="020B0403030101060003" pitchFamily="34" charset="77"/>
              </a:defRPr>
            </a:lvl1pPr>
          </a:lstStyle>
          <a:p>
            <a:pPr lvl="0"/>
            <a:r>
              <a:rPr lang="en-GB"/>
              <a:t>SUBTITLE</a:t>
            </a:r>
            <a:endParaRPr lang="en-US"/>
          </a:p>
        </p:txBody>
      </p:sp>
      <p:sp>
        <p:nvSpPr>
          <p:cNvPr id="3" name="Content Placeholder 2">
            <a:extLst>
              <a:ext uri="{FF2B5EF4-FFF2-40B4-BE49-F238E27FC236}">
                <a16:creationId xmlns:a16="http://schemas.microsoft.com/office/drawing/2014/main" id="{EEFE8B8F-5DF7-9847-B01B-7A14FBECF866}"/>
              </a:ext>
            </a:extLst>
          </p:cNvPr>
          <p:cNvSpPr>
            <a:spLocks noGrp="1"/>
          </p:cNvSpPr>
          <p:nvPr>
            <p:ph sz="quarter" idx="11"/>
          </p:nvPr>
        </p:nvSpPr>
        <p:spPr>
          <a:xfrm>
            <a:off x="398463" y="1604963"/>
            <a:ext cx="11349037" cy="40195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MAT-LOGO-300x300">
            <a:extLst>
              <a:ext uri="{FF2B5EF4-FFF2-40B4-BE49-F238E27FC236}">
                <a16:creationId xmlns:a16="http://schemas.microsoft.com/office/drawing/2014/main" id="{C15BFD39-B7DE-469A-BC07-A1519A1D1A8E}"/>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2085" t="6019" r="9528" b="7289"/>
          <a:stretch/>
        </p:blipFill>
        <p:spPr bwMode="auto">
          <a:xfrm>
            <a:off x="10794112" y="5710447"/>
            <a:ext cx="953035" cy="1053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003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H Simple 1textbox">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5AA362B8-199A-B844-871C-95059535FF92}"/>
              </a:ext>
            </a:extLst>
          </p:cNvPr>
          <p:cNvSpPr>
            <a:spLocks noGrp="1"/>
          </p:cNvSpPr>
          <p:nvPr>
            <p:ph sz="quarter" idx="11" hasCustomPrompt="1"/>
          </p:nvPr>
        </p:nvSpPr>
        <p:spPr>
          <a:xfrm>
            <a:off x="398261" y="1868486"/>
            <a:ext cx="11348886" cy="3352167"/>
          </a:xfrm>
        </p:spPr>
        <p:txBody>
          <a:bodyPr>
            <a:normAutofit/>
          </a:bodyPr>
          <a:lstStyle>
            <a:lvl1pPr marL="0" indent="0">
              <a:buNone/>
              <a:defRPr sz="1800" b="0" i="0">
                <a:latin typeface="Raleway Light" panose="020B0403030101060003" pitchFamily="34" charset="77"/>
              </a:defRPr>
            </a:lvl1pPr>
          </a:lstStyle>
          <a:p>
            <a:pPr lvl="0"/>
            <a:r>
              <a:rPr lang="en-GB"/>
              <a:t>Body text</a:t>
            </a:r>
            <a:endParaRPr lang="en-US"/>
          </a:p>
        </p:txBody>
      </p:sp>
      <p:sp>
        <p:nvSpPr>
          <p:cNvPr id="13" name="Title 1">
            <a:extLst>
              <a:ext uri="{FF2B5EF4-FFF2-40B4-BE49-F238E27FC236}">
                <a16:creationId xmlns:a16="http://schemas.microsoft.com/office/drawing/2014/main" id="{D5939A0B-6D52-1141-9BE2-3CBC10B40367}"/>
              </a:ext>
            </a:extLst>
          </p:cNvPr>
          <p:cNvSpPr>
            <a:spLocks noGrp="1"/>
          </p:cNvSpPr>
          <p:nvPr>
            <p:ph type="title" hasCustomPrompt="1"/>
          </p:nvPr>
        </p:nvSpPr>
        <p:spPr>
          <a:xfrm>
            <a:off x="398260" y="365125"/>
            <a:ext cx="11348887" cy="626913"/>
          </a:xfrm>
        </p:spPr>
        <p:txBody>
          <a:bodyPr/>
          <a:lstStyle>
            <a:lvl1pPr>
              <a:defRPr b="1" i="0" baseline="0">
                <a:solidFill>
                  <a:srgbClr val="002060"/>
                </a:solidFill>
                <a:latin typeface="Raleway" panose="020B0503030101060003" pitchFamily="34" charset="77"/>
              </a:defRPr>
            </a:lvl1pPr>
          </a:lstStyle>
          <a:p>
            <a:r>
              <a:rPr lang="en-GB" dirty="0"/>
              <a:t>Title</a:t>
            </a:r>
            <a:endParaRPr lang="en-US" dirty="0"/>
          </a:p>
        </p:txBody>
      </p:sp>
      <p:sp>
        <p:nvSpPr>
          <p:cNvPr id="14" name="Content Placeholder 5">
            <a:extLst>
              <a:ext uri="{FF2B5EF4-FFF2-40B4-BE49-F238E27FC236}">
                <a16:creationId xmlns:a16="http://schemas.microsoft.com/office/drawing/2014/main" id="{C0D60627-7263-174A-96FE-F730C910CC81}"/>
              </a:ext>
            </a:extLst>
          </p:cNvPr>
          <p:cNvSpPr>
            <a:spLocks noGrp="1"/>
          </p:cNvSpPr>
          <p:nvPr>
            <p:ph sz="quarter" idx="10" hasCustomPrompt="1"/>
          </p:nvPr>
        </p:nvSpPr>
        <p:spPr>
          <a:xfrm>
            <a:off x="398260" y="932168"/>
            <a:ext cx="11348887" cy="439437"/>
          </a:xfrm>
        </p:spPr>
        <p:txBody>
          <a:bodyPr>
            <a:normAutofit/>
          </a:bodyPr>
          <a:lstStyle>
            <a:lvl1pPr marL="0" indent="0">
              <a:buNone/>
              <a:defRPr sz="2400" b="0" i="0">
                <a:solidFill>
                  <a:schemeClr val="tx2"/>
                </a:solidFill>
                <a:latin typeface="Raleway Light" panose="020B0403030101060003" pitchFamily="34" charset="77"/>
              </a:defRPr>
            </a:lvl1pPr>
          </a:lstStyle>
          <a:p>
            <a:pPr lvl="0"/>
            <a:r>
              <a:rPr lang="en-GB"/>
              <a:t>SUBTITLE</a:t>
            </a:r>
            <a:endParaRPr lang="en-US"/>
          </a:p>
        </p:txBody>
      </p:sp>
      <p:pic>
        <p:nvPicPr>
          <p:cNvPr id="6" name="Picture 5" descr="MAT-LOGO-300x300">
            <a:extLst>
              <a:ext uri="{FF2B5EF4-FFF2-40B4-BE49-F238E27FC236}">
                <a16:creationId xmlns:a16="http://schemas.microsoft.com/office/drawing/2014/main" id="{A305C558-AE90-4961-8372-C031A6489829}"/>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2085" t="6019" r="9528" b="7289"/>
          <a:stretch/>
        </p:blipFill>
        <p:spPr bwMode="auto">
          <a:xfrm>
            <a:off x="10794112" y="5717534"/>
            <a:ext cx="953035" cy="1053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118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H 3 bo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91EAD-CFE5-B64B-9C26-0C328471F80A}"/>
              </a:ext>
            </a:extLst>
          </p:cNvPr>
          <p:cNvSpPr>
            <a:spLocks noGrp="1"/>
          </p:cNvSpPr>
          <p:nvPr>
            <p:ph type="title" hasCustomPrompt="1"/>
          </p:nvPr>
        </p:nvSpPr>
        <p:spPr>
          <a:xfrm>
            <a:off x="398260" y="365125"/>
            <a:ext cx="11348887" cy="626913"/>
          </a:xfrm>
        </p:spPr>
        <p:txBody>
          <a:bodyPr/>
          <a:lstStyle>
            <a:lvl1pPr>
              <a:defRPr b="1" i="0" baseline="0">
                <a:solidFill>
                  <a:schemeClr val="accent1"/>
                </a:solidFill>
                <a:latin typeface="Raleway" panose="020B0503030101060003" pitchFamily="34" charset="77"/>
              </a:defRPr>
            </a:lvl1pPr>
          </a:lstStyle>
          <a:p>
            <a:r>
              <a:rPr lang="en-GB"/>
              <a:t>Title</a:t>
            </a:r>
            <a:endParaRPr lang="en-US"/>
          </a:p>
        </p:txBody>
      </p:sp>
      <p:sp>
        <p:nvSpPr>
          <p:cNvPr id="6" name="Content Placeholder 5">
            <a:extLst>
              <a:ext uri="{FF2B5EF4-FFF2-40B4-BE49-F238E27FC236}">
                <a16:creationId xmlns:a16="http://schemas.microsoft.com/office/drawing/2014/main" id="{7055CE21-1038-5047-A5E6-3178176264CD}"/>
              </a:ext>
            </a:extLst>
          </p:cNvPr>
          <p:cNvSpPr>
            <a:spLocks noGrp="1"/>
          </p:cNvSpPr>
          <p:nvPr>
            <p:ph sz="quarter" idx="10" hasCustomPrompt="1"/>
          </p:nvPr>
        </p:nvSpPr>
        <p:spPr>
          <a:xfrm>
            <a:off x="398260" y="932168"/>
            <a:ext cx="11348887" cy="439437"/>
          </a:xfrm>
        </p:spPr>
        <p:txBody>
          <a:bodyPr>
            <a:normAutofit/>
          </a:bodyPr>
          <a:lstStyle>
            <a:lvl1pPr marL="0" indent="0">
              <a:buNone/>
              <a:defRPr sz="2400" b="0" i="0">
                <a:solidFill>
                  <a:schemeClr val="tx2"/>
                </a:solidFill>
                <a:latin typeface="Raleway Light" panose="020B0403030101060003" pitchFamily="34" charset="77"/>
              </a:defRPr>
            </a:lvl1pPr>
          </a:lstStyle>
          <a:p>
            <a:pPr lvl="0"/>
            <a:r>
              <a:rPr lang="en-GB"/>
              <a:t>SUBTITLE</a:t>
            </a:r>
            <a:endParaRPr lang="en-US"/>
          </a:p>
        </p:txBody>
      </p:sp>
      <p:sp>
        <p:nvSpPr>
          <p:cNvPr id="9" name="Content Placeholder 8">
            <a:extLst>
              <a:ext uri="{FF2B5EF4-FFF2-40B4-BE49-F238E27FC236}">
                <a16:creationId xmlns:a16="http://schemas.microsoft.com/office/drawing/2014/main" id="{5AA362B8-199A-B844-871C-95059535FF92}"/>
              </a:ext>
            </a:extLst>
          </p:cNvPr>
          <p:cNvSpPr>
            <a:spLocks noGrp="1"/>
          </p:cNvSpPr>
          <p:nvPr>
            <p:ph sz="quarter" idx="11" hasCustomPrompt="1"/>
          </p:nvPr>
        </p:nvSpPr>
        <p:spPr>
          <a:xfrm>
            <a:off x="418384" y="1808104"/>
            <a:ext cx="3558389" cy="3868082"/>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lvl1pPr marL="0" indent="0" algn="l">
              <a:buNone/>
              <a:defRPr sz="1800" b="0" i="0">
                <a:latin typeface="Raleway Light" panose="020B0403030101060003" pitchFamily="34" charset="77"/>
              </a:defRPr>
            </a:lvl1pPr>
          </a:lstStyle>
          <a:p>
            <a:pPr lvl="0"/>
            <a:r>
              <a:rPr lang="en-GB"/>
              <a:t>Body text</a:t>
            </a:r>
            <a:endParaRPr lang="en-US"/>
          </a:p>
        </p:txBody>
      </p:sp>
      <p:sp>
        <p:nvSpPr>
          <p:cNvPr id="7" name="Content Placeholder 8">
            <a:extLst>
              <a:ext uri="{FF2B5EF4-FFF2-40B4-BE49-F238E27FC236}">
                <a16:creationId xmlns:a16="http://schemas.microsoft.com/office/drawing/2014/main" id="{C8D0E678-E371-DD42-B4EC-C969F9FBA777}"/>
              </a:ext>
            </a:extLst>
          </p:cNvPr>
          <p:cNvSpPr>
            <a:spLocks noGrp="1"/>
          </p:cNvSpPr>
          <p:nvPr>
            <p:ph sz="quarter" idx="12" hasCustomPrompt="1"/>
          </p:nvPr>
        </p:nvSpPr>
        <p:spPr>
          <a:xfrm>
            <a:off x="4303565" y="1808102"/>
            <a:ext cx="3558389" cy="3868082"/>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lvl1pPr marL="0" indent="0" algn="l">
              <a:buNone/>
              <a:defRPr sz="1800" b="0" i="0">
                <a:latin typeface="Raleway Light" panose="020B0403030101060003" pitchFamily="34" charset="77"/>
              </a:defRPr>
            </a:lvl1pPr>
          </a:lstStyle>
          <a:p>
            <a:pPr lvl="0"/>
            <a:r>
              <a:rPr lang="en-GB"/>
              <a:t>Body text</a:t>
            </a:r>
            <a:endParaRPr lang="en-US"/>
          </a:p>
        </p:txBody>
      </p:sp>
      <p:sp>
        <p:nvSpPr>
          <p:cNvPr id="10" name="Content Placeholder 8">
            <a:extLst>
              <a:ext uri="{FF2B5EF4-FFF2-40B4-BE49-F238E27FC236}">
                <a16:creationId xmlns:a16="http://schemas.microsoft.com/office/drawing/2014/main" id="{FF1780E6-6356-5040-86C9-81EE821709BB}"/>
              </a:ext>
            </a:extLst>
          </p:cNvPr>
          <p:cNvSpPr>
            <a:spLocks noGrp="1"/>
          </p:cNvSpPr>
          <p:nvPr>
            <p:ph sz="quarter" idx="13" hasCustomPrompt="1"/>
          </p:nvPr>
        </p:nvSpPr>
        <p:spPr>
          <a:xfrm>
            <a:off x="8186468" y="1808103"/>
            <a:ext cx="3558389" cy="3868082"/>
          </a:xfrm>
        </p:spPr>
        <p:style>
          <a:lnRef idx="2">
            <a:schemeClr val="accent3">
              <a:shade val="50000"/>
            </a:schemeClr>
          </a:lnRef>
          <a:fillRef idx="1">
            <a:schemeClr val="accent3"/>
          </a:fillRef>
          <a:effectRef idx="0">
            <a:schemeClr val="accent3"/>
          </a:effectRef>
          <a:fontRef idx="minor">
            <a:schemeClr val="lt1"/>
          </a:fontRef>
        </p:style>
        <p:txBody>
          <a:bodyPr>
            <a:normAutofit/>
          </a:bodyPr>
          <a:lstStyle>
            <a:lvl1pPr marL="0" indent="0" algn="l">
              <a:buNone/>
              <a:defRPr sz="1800" b="0" i="0">
                <a:latin typeface="Raleway Light" panose="020B0403030101060003" pitchFamily="34" charset="77"/>
              </a:defRPr>
            </a:lvl1pPr>
          </a:lstStyle>
          <a:p>
            <a:pPr lvl="0"/>
            <a:r>
              <a:rPr lang="en-GB"/>
              <a:t>Body text</a:t>
            </a:r>
            <a:endParaRPr lang="en-US"/>
          </a:p>
        </p:txBody>
      </p:sp>
      <p:pic>
        <p:nvPicPr>
          <p:cNvPr id="8" name="Picture 7" descr="MAT-LOGO-300x300">
            <a:extLst>
              <a:ext uri="{FF2B5EF4-FFF2-40B4-BE49-F238E27FC236}">
                <a16:creationId xmlns:a16="http://schemas.microsoft.com/office/drawing/2014/main" id="{BE3DA726-3935-4E6F-B472-E199BAC236A9}"/>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2085" t="6019" r="9528" b="7289"/>
          <a:stretch/>
        </p:blipFill>
        <p:spPr bwMode="auto">
          <a:xfrm>
            <a:off x="10791822" y="5676184"/>
            <a:ext cx="953035" cy="1053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828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H 3box al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91EAD-CFE5-B64B-9C26-0C328471F80A}"/>
              </a:ext>
            </a:extLst>
          </p:cNvPr>
          <p:cNvSpPr>
            <a:spLocks noGrp="1"/>
          </p:cNvSpPr>
          <p:nvPr>
            <p:ph type="title" hasCustomPrompt="1"/>
          </p:nvPr>
        </p:nvSpPr>
        <p:spPr>
          <a:xfrm>
            <a:off x="398260" y="365125"/>
            <a:ext cx="11348887" cy="626913"/>
          </a:xfrm>
        </p:spPr>
        <p:txBody>
          <a:bodyPr/>
          <a:lstStyle>
            <a:lvl1pPr>
              <a:defRPr b="1" i="0" baseline="0">
                <a:solidFill>
                  <a:schemeClr val="accent1"/>
                </a:solidFill>
                <a:latin typeface="Raleway" panose="020B0503030101060003" pitchFamily="34" charset="77"/>
              </a:defRPr>
            </a:lvl1pPr>
          </a:lstStyle>
          <a:p>
            <a:r>
              <a:rPr lang="en-GB"/>
              <a:t>Title</a:t>
            </a:r>
            <a:endParaRPr lang="en-US"/>
          </a:p>
        </p:txBody>
      </p:sp>
      <p:sp>
        <p:nvSpPr>
          <p:cNvPr id="6" name="Content Placeholder 5">
            <a:extLst>
              <a:ext uri="{FF2B5EF4-FFF2-40B4-BE49-F238E27FC236}">
                <a16:creationId xmlns:a16="http://schemas.microsoft.com/office/drawing/2014/main" id="{7055CE21-1038-5047-A5E6-3178176264CD}"/>
              </a:ext>
            </a:extLst>
          </p:cNvPr>
          <p:cNvSpPr>
            <a:spLocks noGrp="1"/>
          </p:cNvSpPr>
          <p:nvPr>
            <p:ph sz="quarter" idx="10" hasCustomPrompt="1"/>
          </p:nvPr>
        </p:nvSpPr>
        <p:spPr>
          <a:xfrm>
            <a:off x="398260" y="932168"/>
            <a:ext cx="11348887" cy="439437"/>
          </a:xfrm>
        </p:spPr>
        <p:txBody>
          <a:bodyPr>
            <a:normAutofit/>
          </a:bodyPr>
          <a:lstStyle>
            <a:lvl1pPr marL="0" indent="0">
              <a:buNone/>
              <a:defRPr sz="2400" b="0" i="0">
                <a:solidFill>
                  <a:schemeClr val="tx2"/>
                </a:solidFill>
                <a:latin typeface="Raleway Light" panose="020B0403030101060003" pitchFamily="34" charset="77"/>
              </a:defRPr>
            </a:lvl1pPr>
          </a:lstStyle>
          <a:p>
            <a:pPr lvl="0"/>
            <a:r>
              <a:rPr lang="en-GB"/>
              <a:t>SUBTITLE</a:t>
            </a:r>
            <a:endParaRPr lang="en-US"/>
          </a:p>
        </p:txBody>
      </p:sp>
      <p:sp>
        <p:nvSpPr>
          <p:cNvPr id="9" name="Content Placeholder 8">
            <a:extLst>
              <a:ext uri="{FF2B5EF4-FFF2-40B4-BE49-F238E27FC236}">
                <a16:creationId xmlns:a16="http://schemas.microsoft.com/office/drawing/2014/main" id="{5AA362B8-199A-B844-871C-95059535FF92}"/>
              </a:ext>
            </a:extLst>
          </p:cNvPr>
          <p:cNvSpPr>
            <a:spLocks noGrp="1"/>
          </p:cNvSpPr>
          <p:nvPr>
            <p:ph sz="quarter" idx="11" hasCustomPrompt="1"/>
          </p:nvPr>
        </p:nvSpPr>
        <p:spPr>
          <a:xfrm>
            <a:off x="418384" y="1678710"/>
            <a:ext cx="3558389" cy="710812"/>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lvl1pPr marL="0" indent="0" algn="ctr">
              <a:buNone/>
              <a:defRPr sz="1800" b="1" i="0">
                <a:latin typeface="Raleway" panose="020B0503030101060003" pitchFamily="34" charset="77"/>
              </a:defRPr>
            </a:lvl1pPr>
          </a:lstStyle>
          <a:p>
            <a:pPr lvl="0"/>
            <a:r>
              <a:rPr lang="en-GB"/>
              <a:t>Body text</a:t>
            </a:r>
            <a:endParaRPr lang="en-US"/>
          </a:p>
        </p:txBody>
      </p:sp>
      <p:sp>
        <p:nvSpPr>
          <p:cNvPr id="7" name="Content Placeholder 8">
            <a:extLst>
              <a:ext uri="{FF2B5EF4-FFF2-40B4-BE49-F238E27FC236}">
                <a16:creationId xmlns:a16="http://schemas.microsoft.com/office/drawing/2014/main" id="{C8D0E678-E371-DD42-B4EC-C969F9FBA777}"/>
              </a:ext>
            </a:extLst>
          </p:cNvPr>
          <p:cNvSpPr>
            <a:spLocks noGrp="1"/>
          </p:cNvSpPr>
          <p:nvPr>
            <p:ph sz="quarter" idx="12" hasCustomPrompt="1"/>
          </p:nvPr>
        </p:nvSpPr>
        <p:spPr>
          <a:xfrm>
            <a:off x="4303565" y="1678707"/>
            <a:ext cx="3558389" cy="710813"/>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lvl1pPr marL="0" indent="0" algn="ctr">
              <a:buNone/>
              <a:defRPr sz="1800" b="1" i="0">
                <a:latin typeface="Raleway" panose="020B0503030101060003" pitchFamily="34" charset="77"/>
              </a:defRPr>
            </a:lvl1pPr>
          </a:lstStyle>
          <a:p>
            <a:pPr lvl="0"/>
            <a:r>
              <a:rPr lang="en-GB"/>
              <a:t>Body text</a:t>
            </a:r>
            <a:endParaRPr lang="en-US"/>
          </a:p>
        </p:txBody>
      </p:sp>
      <p:sp>
        <p:nvSpPr>
          <p:cNvPr id="10" name="Content Placeholder 8">
            <a:extLst>
              <a:ext uri="{FF2B5EF4-FFF2-40B4-BE49-F238E27FC236}">
                <a16:creationId xmlns:a16="http://schemas.microsoft.com/office/drawing/2014/main" id="{FF1780E6-6356-5040-86C9-81EE821709BB}"/>
              </a:ext>
            </a:extLst>
          </p:cNvPr>
          <p:cNvSpPr>
            <a:spLocks noGrp="1"/>
          </p:cNvSpPr>
          <p:nvPr>
            <p:ph sz="quarter" idx="13" hasCustomPrompt="1"/>
          </p:nvPr>
        </p:nvSpPr>
        <p:spPr>
          <a:xfrm>
            <a:off x="8186468" y="1678709"/>
            <a:ext cx="3558389" cy="710812"/>
          </a:xfrm>
        </p:spPr>
        <p:style>
          <a:lnRef idx="2">
            <a:schemeClr val="accent3">
              <a:shade val="50000"/>
            </a:schemeClr>
          </a:lnRef>
          <a:fillRef idx="1">
            <a:schemeClr val="accent3"/>
          </a:fillRef>
          <a:effectRef idx="0">
            <a:schemeClr val="accent3"/>
          </a:effectRef>
          <a:fontRef idx="minor">
            <a:schemeClr val="lt1"/>
          </a:fontRef>
        </p:style>
        <p:txBody>
          <a:bodyPr>
            <a:normAutofit/>
          </a:bodyPr>
          <a:lstStyle>
            <a:lvl1pPr marL="0" indent="0" algn="ctr">
              <a:buNone/>
              <a:defRPr sz="1800" b="1" i="0">
                <a:latin typeface="Raleway" panose="020B0503030101060003" pitchFamily="34" charset="77"/>
              </a:defRPr>
            </a:lvl1pPr>
          </a:lstStyle>
          <a:p>
            <a:pPr lvl="0"/>
            <a:r>
              <a:rPr lang="en-GB"/>
              <a:t>Body text</a:t>
            </a:r>
            <a:endParaRPr lang="en-US"/>
          </a:p>
        </p:txBody>
      </p:sp>
      <p:sp>
        <p:nvSpPr>
          <p:cNvPr id="4" name="Text Placeholder 3">
            <a:extLst>
              <a:ext uri="{FF2B5EF4-FFF2-40B4-BE49-F238E27FC236}">
                <a16:creationId xmlns:a16="http://schemas.microsoft.com/office/drawing/2014/main" id="{AF8A7224-780F-3F4B-A09F-0E114E9A5161}"/>
              </a:ext>
            </a:extLst>
          </p:cNvPr>
          <p:cNvSpPr>
            <a:spLocks noGrp="1"/>
          </p:cNvSpPr>
          <p:nvPr>
            <p:ph type="body" sz="quarter" idx="14" hasCustomPrompt="1"/>
          </p:nvPr>
        </p:nvSpPr>
        <p:spPr>
          <a:xfrm>
            <a:off x="419100" y="2389911"/>
            <a:ext cx="3557588" cy="3200010"/>
          </a:xfrm>
          <a:solidFill>
            <a:schemeClr val="bg2"/>
          </a:solidFill>
        </p:spPr>
        <p:txBody>
          <a:bodyPr/>
          <a:lstStyle>
            <a:lvl1pPr marL="0" indent="0">
              <a:buNone/>
              <a:defRPr sz="1600" b="0" i="0">
                <a:solidFill>
                  <a:schemeClr val="accent1"/>
                </a:solidFill>
                <a:latin typeface="Raleway Light" panose="020B0403030101060003" pitchFamily="34" charset="77"/>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GB"/>
              <a:t>Main text</a:t>
            </a:r>
            <a:endParaRPr lang="en-US"/>
          </a:p>
        </p:txBody>
      </p:sp>
      <p:sp>
        <p:nvSpPr>
          <p:cNvPr id="11" name="Text Placeholder 3">
            <a:extLst>
              <a:ext uri="{FF2B5EF4-FFF2-40B4-BE49-F238E27FC236}">
                <a16:creationId xmlns:a16="http://schemas.microsoft.com/office/drawing/2014/main" id="{B4B344AE-B783-7F4C-824D-7DB583B1C061}"/>
              </a:ext>
            </a:extLst>
          </p:cNvPr>
          <p:cNvSpPr>
            <a:spLocks noGrp="1"/>
          </p:cNvSpPr>
          <p:nvPr>
            <p:ph type="body" sz="quarter" idx="15" hasCustomPrompt="1"/>
          </p:nvPr>
        </p:nvSpPr>
        <p:spPr>
          <a:xfrm>
            <a:off x="4308580" y="2389911"/>
            <a:ext cx="3553374" cy="3200010"/>
          </a:xfrm>
          <a:solidFill>
            <a:schemeClr val="bg2"/>
          </a:solidFill>
        </p:spPr>
        <p:txBody>
          <a:bodyPr/>
          <a:lstStyle>
            <a:lvl1pPr marL="0" indent="0">
              <a:buNone/>
              <a:defRPr sz="1600" b="0" i="0">
                <a:solidFill>
                  <a:schemeClr val="accent2"/>
                </a:solidFill>
                <a:latin typeface="Raleway Light" panose="020B0403030101060003" pitchFamily="34" charset="77"/>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GB"/>
              <a:t>Main text</a:t>
            </a:r>
            <a:endParaRPr lang="en-US"/>
          </a:p>
        </p:txBody>
      </p:sp>
      <p:sp>
        <p:nvSpPr>
          <p:cNvPr id="12" name="Text Placeholder 3">
            <a:extLst>
              <a:ext uri="{FF2B5EF4-FFF2-40B4-BE49-F238E27FC236}">
                <a16:creationId xmlns:a16="http://schemas.microsoft.com/office/drawing/2014/main" id="{3915FD59-61D3-5C47-BA73-B498D5B04471}"/>
              </a:ext>
            </a:extLst>
          </p:cNvPr>
          <p:cNvSpPr>
            <a:spLocks noGrp="1"/>
          </p:cNvSpPr>
          <p:nvPr>
            <p:ph type="body" sz="quarter" idx="16" hasCustomPrompt="1"/>
          </p:nvPr>
        </p:nvSpPr>
        <p:spPr>
          <a:xfrm>
            <a:off x="8182254" y="2389911"/>
            <a:ext cx="3557588" cy="3200010"/>
          </a:xfrm>
          <a:solidFill>
            <a:schemeClr val="bg2"/>
          </a:solidFill>
        </p:spPr>
        <p:txBody>
          <a:bodyPr/>
          <a:lstStyle>
            <a:lvl1pPr marL="0" indent="0">
              <a:buNone/>
              <a:defRPr sz="1600" b="0" i="0">
                <a:solidFill>
                  <a:schemeClr val="accent3"/>
                </a:solidFill>
                <a:latin typeface="Raleway Light" panose="020B0403030101060003" pitchFamily="34" charset="77"/>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GB"/>
              <a:t>Main text</a:t>
            </a:r>
            <a:endParaRPr lang="en-US"/>
          </a:p>
        </p:txBody>
      </p:sp>
      <p:pic>
        <p:nvPicPr>
          <p:cNvPr id="14" name="Picture 13" descr="MAT-LOGO-300x300">
            <a:extLst>
              <a:ext uri="{FF2B5EF4-FFF2-40B4-BE49-F238E27FC236}">
                <a16:creationId xmlns:a16="http://schemas.microsoft.com/office/drawing/2014/main" id="{41DF9ADE-6433-49BA-9B17-9608E53622CB}"/>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2085" t="6019" r="9528" b="7289"/>
          <a:stretch/>
        </p:blipFill>
        <p:spPr bwMode="auto">
          <a:xfrm>
            <a:off x="10794112" y="5693821"/>
            <a:ext cx="953035" cy="1053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8865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4A4E8-9530-344C-BD6E-A95145C3578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AD216D9-1F5F-694B-AE46-3DC768A297D0}"/>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4" name="Footer Placeholder 3">
            <a:extLst>
              <a:ext uri="{FF2B5EF4-FFF2-40B4-BE49-F238E27FC236}">
                <a16:creationId xmlns:a16="http://schemas.microsoft.com/office/drawing/2014/main" id="{39384EB5-6693-B84B-8E06-CD508794C53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C7C0C4B-6B88-F942-AA83-70ED11AA9CEF}"/>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721322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230E3-047F-8249-802B-07BBCAA7E48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D5FFC44-E7B1-E244-9E83-D5B3CED4D414}"/>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4" name="Footer Placeholder 3">
            <a:extLst>
              <a:ext uri="{FF2B5EF4-FFF2-40B4-BE49-F238E27FC236}">
                <a16:creationId xmlns:a16="http://schemas.microsoft.com/office/drawing/2014/main" id="{EB5F16D5-3C48-D044-BD41-45A7F5F8D1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81761A-897E-F94F-BB0D-142FCCA67141}"/>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3095228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35A8F8-2611-944F-826B-833B94B37873}"/>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3" name="Footer Placeholder 2">
            <a:extLst>
              <a:ext uri="{FF2B5EF4-FFF2-40B4-BE49-F238E27FC236}">
                <a16:creationId xmlns:a16="http://schemas.microsoft.com/office/drawing/2014/main" id="{2FF6FD23-23BB-F743-9E8D-903A96B1689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8D56ECE-3A6C-5C45-B729-C25E911922B0}"/>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1064024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85E66-1508-E74B-9A26-0BE4844A31E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BBA14C0-7106-994E-BF1C-4E470D3F41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FE6BDD7-1615-3F4B-BAFD-9C9E1E86D5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7583361-7A4A-8641-9044-499AE2D55355}"/>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6" name="Footer Placeholder 5">
            <a:extLst>
              <a:ext uri="{FF2B5EF4-FFF2-40B4-BE49-F238E27FC236}">
                <a16:creationId xmlns:a16="http://schemas.microsoft.com/office/drawing/2014/main" id="{C06A978B-5EB6-ED40-8016-85EFEECBED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0E2ADF-A410-0645-8B15-5F2356CBCDC9}"/>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135162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BBE0B-2E17-334C-A472-30C79B56F35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4AA2A4D-1B20-7F42-B155-B50F947882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876DB7-AA3A-2848-BF06-34053B6AB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2D52A7-028F-534F-A8FD-39E8214A49F9}"/>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6" name="Footer Placeholder 5">
            <a:extLst>
              <a:ext uri="{FF2B5EF4-FFF2-40B4-BE49-F238E27FC236}">
                <a16:creationId xmlns:a16="http://schemas.microsoft.com/office/drawing/2014/main" id="{23182A91-7102-A040-A201-1E0B190714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06DD69-B604-3F49-AA27-2D76B02D63E3}"/>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1603777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BCF22-56F2-B646-83ED-20F63B03555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A41D50A-D76D-7948-8149-24566046AF8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6449CA-11B5-FE41-9AEA-4C2E61BE89D6}"/>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5" name="Footer Placeholder 4">
            <a:extLst>
              <a:ext uri="{FF2B5EF4-FFF2-40B4-BE49-F238E27FC236}">
                <a16:creationId xmlns:a16="http://schemas.microsoft.com/office/drawing/2014/main" id="{5EB19500-658C-2449-BA64-D2D5B3164D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38274-E6C1-4849-BEEB-A0F1D47F65DF}"/>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648949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0F4250-82B2-9F47-99A5-E06DFF89B64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BFEBA1-6FE1-194C-BAD3-C9050468861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1F6F240-647B-3F46-A398-27226F322340}"/>
              </a:ext>
            </a:extLst>
          </p:cNvPr>
          <p:cNvSpPr>
            <a:spLocks noGrp="1"/>
          </p:cNvSpPr>
          <p:nvPr>
            <p:ph type="dt" sz="half" idx="10"/>
          </p:nvPr>
        </p:nvSpPr>
        <p:spPr/>
        <p:txBody>
          <a:bodyPr/>
          <a:lstStyle/>
          <a:p>
            <a:fld id="{9EF4C18E-7F74-CF46-A434-868EE0A2B44B}" type="datetimeFigureOut">
              <a:rPr lang="en-US" smtClean="0"/>
              <a:t>6/11/2024</a:t>
            </a:fld>
            <a:endParaRPr lang="en-US"/>
          </a:p>
        </p:txBody>
      </p:sp>
      <p:sp>
        <p:nvSpPr>
          <p:cNvPr id="5" name="Footer Placeholder 4">
            <a:extLst>
              <a:ext uri="{FF2B5EF4-FFF2-40B4-BE49-F238E27FC236}">
                <a16:creationId xmlns:a16="http://schemas.microsoft.com/office/drawing/2014/main" id="{02A71C87-03B4-9048-8751-64E71687B0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9EEAFE-CA58-A34A-9571-052EE75100F6}"/>
              </a:ext>
            </a:extLst>
          </p:cNvPr>
          <p:cNvSpPr>
            <a:spLocks noGrp="1"/>
          </p:cNvSpPr>
          <p:nvPr>
            <p:ph type="sldNum" sz="quarter" idx="12"/>
          </p:nvPr>
        </p:nvSpPr>
        <p:spPr/>
        <p:txBody>
          <a:bodyPr/>
          <a:lstStyle/>
          <a:p>
            <a:fld id="{9F2CC019-94E4-0442-9CD0-EC115B9B117A}" type="slidenum">
              <a:rPr lang="en-US" smtClean="0"/>
              <a:t>‹#›</a:t>
            </a:fld>
            <a:endParaRPr lang="en-US"/>
          </a:p>
        </p:txBody>
      </p:sp>
    </p:spTree>
    <p:extLst>
      <p:ext uri="{BB962C8B-B14F-4D97-AF65-F5344CB8AC3E}">
        <p14:creationId xmlns:p14="http://schemas.microsoft.com/office/powerpoint/2010/main" val="23050491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AEA6FF8-5DCF-454C-9782-35D071829A15}" type="datetimeFigureOut">
              <a:rPr lang="en-US" smtClean="0"/>
              <a:t>6/11/2024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71B61C-B5A9-A347-ACEF-14A06920BA39}" type="slidenum">
              <a:rPr lang="en-US" smtClean="0"/>
              <a:t>‹#›</a:t>
            </a:fld>
            <a:endParaRPr lang="en-US"/>
          </a:p>
        </p:txBody>
      </p:sp>
    </p:spTree>
    <p:extLst>
      <p:ext uri="{BB962C8B-B14F-4D97-AF65-F5344CB8AC3E}">
        <p14:creationId xmlns:p14="http://schemas.microsoft.com/office/powerpoint/2010/main" val="401354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F74EA0-E7AD-594D-A01C-3E8321F052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E76C979-1B17-494D-820A-4B3D51ADD4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B0200580-9DE4-9040-8CFC-FE886CFFA9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F4C18E-7F74-CF46-A434-868EE0A2B44B}" type="datetimeFigureOut">
              <a:rPr lang="en-US" smtClean="0"/>
              <a:t>6/11/2024</a:t>
            </a:fld>
            <a:endParaRPr lang="en-US"/>
          </a:p>
        </p:txBody>
      </p:sp>
      <p:sp>
        <p:nvSpPr>
          <p:cNvPr id="5" name="Footer Placeholder 4">
            <a:extLst>
              <a:ext uri="{FF2B5EF4-FFF2-40B4-BE49-F238E27FC236}">
                <a16:creationId xmlns:a16="http://schemas.microsoft.com/office/drawing/2014/main" id="{B4D3F03F-541A-0F4A-A19D-3F76BD7E53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26BF1E1-AB2E-BD4C-8FF2-1007CE621A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2CC019-94E4-0442-9CD0-EC115B9B117A}" type="slidenum">
              <a:rPr lang="en-US" smtClean="0"/>
              <a:t>‹#›</a:t>
            </a:fld>
            <a:endParaRPr lang="en-US"/>
          </a:p>
        </p:txBody>
      </p:sp>
    </p:spTree>
    <p:extLst>
      <p:ext uri="{BB962C8B-B14F-4D97-AF65-F5344CB8AC3E}">
        <p14:creationId xmlns:p14="http://schemas.microsoft.com/office/powerpoint/2010/main" val="1109990663"/>
      </p:ext>
    </p:extLst>
  </p:cSld>
  <p:clrMap bg1="lt1" tx1="dk1" bg2="lt2" tx2="dk2" accent1="accent1" accent2="accent2" accent3="accent3" accent4="accent4" accent5="accent5" accent6="accent6" hlink="hlink" folHlink="folHlink"/>
  <p:sldLayoutIdLst>
    <p:sldLayoutId id="2147483665" r:id="rId1"/>
    <p:sldLayoutId id="2147483654" r:id="rId2"/>
    <p:sldLayoutId id="2147483649" r:id="rId3"/>
    <p:sldLayoutId id="2147483662" r:id="rId4"/>
    <p:sldLayoutId id="2147483663" r:id="rId5"/>
    <p:sldLayoutId id="2147483664" r:id="rId6"/>
    <p:sldLayoutId id="2147483661" r:id="rId7"/>
    <p:sldLayoutId id="2147483660" r:id="rId8"/>
    <p:sldLayoutId id="2147483655" r:id="rId9"/>
    <p:sldLayoutId id="2147483656" r:id="rId10"/>
    <p:sldLayoutId id="2147483657" r:id="rId11"/>
    <p:sldLayoutId id="2147483658" r:id="rId12"/>
    <p:sldLayoutId id="2147483659"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46E40-CE28-1544-8B25-0FA0A1CECA34}"/>
              </a:ext>
            </a:extLst>
          </p:cNvPr>
          <p:cNvSpPr>
            <a:spLocks noGrp="1"/>
          </p:cNvSpPr>
          <p:nvPr>
            <p:ph type="title"/>
          </p:nvPr>
        </p:nvSpPr>
        <p:spPr>
          <a:xfrm>
            <a:off x="3430550" y="2366947"/>
            <a:ext cx="8423094" cy="1786759"/>
          </a:xfrm>
        </p:spPr>
        <p:txBody>
          <a:bodyPr/>
          <a:lstStyle/>
          <a:p>
            <a:r>
              <a:rPr lang="en-US" sz="6000" dirty="0"/>
              <a:t>Our Vision and Values</a:t>
            </a:r>
          </a:p>
        </p:txBody>
      </p:sp>
      <p:sp>
        <p:nvSpPr>
          <p:cNvPr id="3" name="Text Placeholder 2">
            <a:extLst>
              <a:ext uri="{FF2B5EF4-FFF2-40B4-BE49-F238E27FC236}">
                <a16:creationId xmlns:a16="http://schemas.microsoft.com/office/drawing/2014/main" id="{12EB12F0-EC86-EA4E-89EB-BC6C4E30D94A}"/>
              </a:ext>
            </a:extLst>
          </p:cNvPr>
          <p:cNvSpPr>
            <a:spLocks noGrp="1"/>
          </p:cNvSpPr>
          <p:nvPr>
            <p:ph type="body" idx="10"/>
          </p:nvPr>
        </p:nvSpPr>
        <p:spPr>
          <a:xfrm>
            <a:off x="3430550" y="4035105"/>
            <a:ext cx="7631544" cy="1182847"/>
          </a:xfrm>
        </p:spPr>
        <p:txBody>
          <a:bodyPr>
            <a:normAutofit/>
          </a:bodyPr>
          <a:lstStyle/>
          <a:p>
            <a:r>
              <a:rPr lang="en-US" dirty="0"/>
              <a:t>Bill James</a:t>
            </a:r>
          </a:p>
          <a:p>
            <a:r>
              <a:rPr lang="en-US" dirty="0"/>
              <a:t>Chief Executive Officer</a:t>
            </a:r>
          </a:p>
        </p:txBody>
      </p:sp>
    </p:spTree>
    <p:extLst>
      <p:ext uri="{BB962C8B-B14F-4D97-AF65-F5344CB8AC3E}">
        <p14:creationId xmlns:p14="http://schemas.microsoft.com/office/powerpoint/2010/main" val="3433120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A4BF20-CC5C-49CC-AF22-C0F69DE0F77F}"/>
              </a:ext>
            </a:extLst>
          </p:cNvPr>
          <p:cNvSpPr>
            <a:spLocks noGrp="1"/>
          </p:cNvSpPr>
          <p:nvPr>
            <p:ph type="title"/>
          </p:nvPr>
        </p:nvSpPr>
        <p:spPr/>
        <p:txBody>
          <a:bodyPr>
            <a:normAutofit fontScale="90000"/>
          </a:bodyPr>
          <a:lstStyle/>
          <a:p>
            <a:r>
              <a:rPr lang="en-GB" dirty="0"/>
              <a:t>Mother Teresa Catholic Academy Trust</a:t>
            </a:r>
          </a:p>
        </p:txBody>
      </p:sp>
      <p:sp>
        <p:nvSpPr>
          <p:cNvPr id="5" name="Content Placeholder 4">
            <a:extLst>
              <a:ext uri="{FF2B5EF4-FFF2-40B4-BE49-F238E27FC236}">
                <a16:creationId xmlns:a16="http://schemas.microsoft.com/office/drawing/2014/main" id="{12F46C78-D9EF-4B75-9C6C-45131880F5A7}"/>
              </a:ext>
            </a:extLst>
          </p:cNvPr>
          <p:cNvSpPr>
            <a:spLocks noGrp="1"/>
          </p:cNvSpPr>
          <p:nvPr>
            <p:ph sz="quarter" idx="10"/>
          </p:nvPr>
        </p:nvSpPr>
        <p:spPr>
          <a:xfrm>
            <a:off x="421556" y="992038"/>
            <a:ext cx="11348887" cy="1507881"/>
          </a:xfrm>
        </p:spPr>
        <p:txBody>
          <a:bodyPr>
            <a:normAutofit/>
          </a:bodyPr>
          <a:lstStyle/>
          <a:p>
            <a:r>
              <a:rPr lang="en-GB" sz="8000" dirty="0"/>
              <a:t>STRENGTH IN UNITY</a:t>
            </a:r>
          </a:p>
        </p:txBody>
      </p:sp>
      <p:sp>
        <p:nvSpPr>
          <p:cNvPr id="7" name="Rectangle 6">
            <a:extLst>
              <a:ext uri="{FF2B5EF4-FFF2-40B4-BE49-F238E27FC236}">
                <a16:creationId xmlns:a16="http://schemas.microsoft.com/office/drawing/2014/main" id="{BC8F3978-214E-4849-9544-EF9F16269D7A}"/>
              </a:ext>
            </a:extLst>
          </p:cNvPr>
          <p:cNvSpPr/>
          <p:nvPr/>
        </p:nvSpPr>
        <p:spPr>
          <a:xfrm>
            <a:off x="5170415" y="2363163"/>
            <a:ext cx="6096000" cy="2935932"/>
          </a:xfrm>
          <a:prstGeom prst="rect">
            <a:avLst/>
          </a:prstGeom>
        </p:spPr>
        <p:txBody>
          <a:bodyPr>
            <a:spAutoFit/>
          </a:bodyPr>
          <a:lstStyle/>
          <a:p>
            <a:pPr algn="just">
              <a:lnSpc>
                <a:spcPct val="200000"/>
              </a:lnSpc>
            </a:pPr>
            <a:r>
              <a:rPr lang="en-GB" sz="2400" i="1" dirty="0">
                <a:solidFill>
                  <a:srgbClr val="040C28"/>
                </a:solidFill>
                <a:latin typeface="Raleway Light" panose="020B0403030101060003" pitchFamily="34" charset="0"/>
              </a:rPr>
              <a:t>The power of a couple or team pulling together, working for the same goal, striving to reach a common destination, is far greater than the sum of its parts</a:t>
            </a:r>
            <a:r>
              <a:rPr lang="en-GB" sz="2400" i="1" dirty="0">
                <a:solidFill>
                  <a:srgbClr val="1F1F1F"/>
                </a:solidFill>
                <a:latin typeface="Raleway Light" panose="020B0403030101060003" pitchFamily="34" charset="0"/>
              </a:rPr>
              <a:t>.</a:t>
            </a:r>
            <a:endParaRPr lang="en-GB" sz="2400" i="1" dirty="0">
              <a:latin typeface="Raleway Light" panose="020B0403030101060003" pitchFamily="34" charset="0"/>
            </a:endParaRPr>
          </a:p>
        </p:txBody>
      </p:sp>
      <p:pic>
        <p:nvPicPr>
          <p:cNvPr id="1030" name="Picture 6" descr="Strength in Unity - Wild Goose Studio">
            <a:extLst>
              <a:ext uri="{FF2B5EF4-FFF2-40B4-BE49-F238E27FC236}">
                <a16:creationId xmlns:a16="http://schemas.microsoft.com/office/drawing/2014/main" id="{B45F9355-8668-48FD-B9AF-0023A5BA3D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556" y="2666999"/>
            <a:ext cx="4499055" cy="252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712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1A6F03-8534-4E4E-9622-990C00B017FC}"/>
              </a:ext>
            </a:extLst>
          </p:cNvPr>
          <p:cNvSpPr>
            <a:spLocks noGrp="1"/>
          </p:cNvSpPr>
          <p:nvPr>
            <p:ph sz="quarter" idx="11"/>
          </p:nvPr>
        </p:nvSpPr>
        <p:spPr>
          <a:xfrm>
            <a:off x="167779" y="2091937"/>
            <a:ext cx="11761365" cy="4501810"/>
          </a:xfrm>
        </p:spPr>
        <p:txBody>
          <a:bodyPr>
            <a:normAutofit/>
          </a:bodyPr>
          <a:lstStyle/>
          <a:p>
            <a:pPr algn="just">
              <a:lnSpc>
                <a:spcPct val="150000"/>
              </a:lnSpc>
              <a:spcBef>
                <a:spcPts val="0"/>
              </a:spcBef>
              <a:spcAft>
                <a:spcPts val="600"/>
              </a:spcAft>
              <a:buFont typeface="+mj-lt"/>
              <a:buAutoNum type="arabicPeriod"/>
            </a:pPr>
            <a:r>
              <a:rPr lang="en-GB" sz="1200" b="1" dirty="0"/>
              <a:t>Empowering Faithful Leaders:</a:t>
            </a:r>
            <a:r>
              <a:rPr lang="en-GB" sz="1200" dirty="0"/>
              <a:t> We envision a future where our staff, inspired by their Catholic faith, emerge as leaders who embody Christ's teachings, fostering love, compassion, and justice in a diverse and interconnected world.</a:t>
            </a:r>
          </a:p>
          <a:p>
            <a:pPr algn="just">
              <a:lnSpc>
                <a:spcPct val="150000"/>
              </a:lnSpc>
              <a:spcBef>
                <a:spcPts val="0"/>
              </a:spcBef>
              <a:spcAft>
                <a:spcPts val="600"/>
              </a:spcAft>
              <a:buFont typeface="+mj-lt"/>
              <a:buAutoNum type="arabicPeriod"/>
            </a:pPr>
            <a:r>
              <a:rPr lang="en-GB" sz="1200" b="1" dirty="0"/>
              <a:t>Lifelong Learners:</a:t>
            </a:r>
            <a:r>
              <a:rPr lang="en-GB" sz="1200" dirty="0"/>
              <a:t> We aspire to cultivate a thirst for knowledge and a love of learning that lasts a lifetime. Our students will be equipped with the intellectual curiosity, fortitude and adaptability needed to face the challenges of an ever-changing world.</a:t>
            </a:r>
          </a:p>
          <a:p>
            <a:pPr algn="just">
              <a:lnSpc>
                <a:spcPct val="150000"/>
              </a:lnSpc>
              <a:spcBef>
                <a:spcPts val="0"/>
              </a:spcBef>
              <a:spcAft>
                <a:spcPts val="600"/>
              </a:spcAft>
              <a:buFont typeface="+mj-lt"/>
              <a:buAutoNum type="arabicPeriod"/>
            </a:pPr>
            <a:r>
              <a:rPr lang="en-GB" sz="1200" b="1" dirty="0"/>
              <a:t>Inclusive Excellence:</a:t>
            </a:r>
            <a:r>
              <a:rPr lang="en-GB" sz="1200" dirty="0"/>
              <a:t> Our trust aims to be a beacon of inclusive excellence, where every child, regardless of background or ability, is given the opportunity to flourish academically, spiritually, and socially.</a:t>
            </a:r>
          </a:p>
          <a:p>
            <a:pPr algn="just">
              <a:lnSpc>
                <a:spcPct val="150000"/>
              </a:lnSpc>
              <a:spcBef>
                <a:spcPts val="0"/>
              </a:spcBef>
              <a:spcAft>
                <a:spcPts val="600"/>
              </a:spcAft>
              <a:buFont typeface="+mj-lt"/>
              <a:buAutoNum type="arabicPeriod"/>
            </a:pPr>
            <a:r>
              <a:rPr lang="en-GB" sz="1200" b="1" dirty="0"/>
              <a:t>Transformative Impact:</a:t>
            </a:r>
            <a:r>
              <a:rPr lang="en-GB" sz="1200" dirty="0"/>
              <a:t> We are committed to making a transformative impact on our communities. Through acts of charity and an unwavering dedication to the common good, our students will be change agents who bring about positive change in society.</a:t>
            </a:r>
          </a:p>
          <a:p>
            <a:pPr algn="just">
              <a:lnSpc>
                <a:spcPct val="150000"/>
              </a:lnSpc>
              <a:spcBef>
                <a:spcPts val="0"/>
              </a:spcBef>
              <a:spcAft>
                <a:spcPts val="600"/>
              </a:spcAft>
              <a:buFont typeface="+mj-lt"/>
              <a:buAutoNum type="arabicPeriod"/>
            </a:pPr>
            <a:r>
              <a:rPr lang="en-GB" sz="1200" b="1" dirty="0"/>
              <a:t>Strong Partnerships:</a:t>
            </a:r>
            <a:r>
              <a:rPr lang="en-GB" sz="1200" dirty="0"/>
              <a:t> Our vision includes forging strong partnerships with parents, parishes, and the wider community. Together, we create a supportive network that nurtures and empowers our children on their journey to becoming responsible citizens and compassionate individuals.</a:t>
            </a:r>
          </a:p>
          <a:p>
            <a:pPr algn="just">
              <a:lnSpc>
                <a:spcPct val="150000"/>
              </a:lnSpc>
              <a:spcBef>
                <a:spcPts val="0"/>
              </a:spcBef>
              <a:spcAft>
                <a:spcPts val="600"/>
              </a:spcAft>
              <a:buFont typeface="+mj-lt"/>
              <a:buAutoNum type="arabicPeriod"/>
            </a:pPr>
            <a:r>
              <a:rPr lang="en-GB" sz="1200" b="1" dirty="0"/>
              <a:t>Innovation and Adaptability:</a:t>
            </a:r>
            <a:r>
              <a:rPr lang="en-GB" sz="1200" dirty="0"/>
              <a:t> We will be a trust that embraces innovation and adapts to the evolving needs of our students and society. Our forward-thinking approach ensures that we remain at the forefront of educational excellence.</a:t>
            </a:r>
          </a:p>
          <a:p>
            <a:pPr algn="just">
              <a:lnSpc>
                <a:spcPct val="150000"/>
              </a:lnSpc>
              <a:spcBef>
                <a:spcPts val="0"/>
              </a:spcBef>
              <a:spcAft>
                <a:spcPts val="600"/>
              </a:spcAft>
              <a:buFont typeface="+mj-lt"/>
              <a:buAutoNum type="arabicPeriod"/>
            </a:pPr>
            <a:r>
              <a:rPr lang="en-GB" sz="1200" b="1" dirty="0"/>
              <a:t>A Legacy of Faith:</a:t>
            </a:r>
            <a:r>
              <a:rPr lang="en-GB" sz="1200" dirty="0"/>
              <a:t> Our ultimate vision is to leave a lasting legacy of faith, hope, and love in the hearts of our students, staff and families.</a:t>
            </a:r>
          </a:p>
        </p:txBody>
      </p:sp>
      <p:sp>
        <p:nvSpPr>
          <p:cNvPr id="4" name="Rectangle 3">
            <a:extLst>
              <a:ext uri="{FF2B5EF4-FFF2-40B4-BE49-F238E27FC236}">
                <a16:creationId xmlns:a16="http://schemas.microsoft.com/office/drawing/2014/main" id="{C9792823-51F7-43A2-B095-ECC4C417589A}"/>
              </a:ext>
            </a:extLst>
          </p:cNvPr>
          <p:cNvSpPr/>
          <p:nvPr/>
        </p:nvSpPr>
        <p:spPr>
          <a:xfrm>
            <a:off x="167780" y="119204"/>
            <a:ext cx="11761365" cy="1323439"/>
          </a:xfrm>
          <a:prstGeom prst="rect">
            <a:avLst/>
          </a:prstGeom>
        </p:spPr>
        <p:txBody>
          <a:bodyPr wrap="square">
            <a:spAutoFit/>
          </a:bodyPr>
          <a:lstStyle/>
          <a:p>
            <a:pPr algn="just"/>
            <a:r>
              <a:rPr lang="en-GB" sz="3200">
                <a:solidFill>
                  <a:srgbClr val="002060"/>
                </a:solidFill>
                <a:latin typeface="Raleway ExtraBold" panose="020B0903030101060003" pitchFamily="34" charset="0"/>
              </a:rPr>
              <a:t>OUR VISION </a:t>
            </a:r>
            <a:r>
              <a:rPr lang="en-GB" sz="1600">
                <a:latin typeface="Raleway Light" panose="020B0403030101060003" pitchFamily="34" charset="0"/>
              </a:rPr>
              <a:t>is to create a nurturing and enriching educational community where the light of Christ shines brightly, guiding the journey of our children aged </a:t>
            </a:r>
            <a:r>
              <a:rPr lang="en-GB" sz="1600" dirty="0">
                <a:latin typeface="Raleway Light" panose="020B0403030101060003" pitchFamily="34" charset="0"/>
              </a:rPr>
              <a:t>2-19</a:t>
            </a:r>
            <a:r>
              <a:rPr lang="en-GB" sz="1600">
                <a:latin typeface="Raleway Light" panose="020B0403030101060003" pitchFamily="34" charset="0"/>
              </a:rPr>
              <a:t>.  </a:t>
            </a:r>
            <a:r>
              <a:rPr lang="en-GB" sz="1600" dirty="0">
                <a:latin typeface="Raleway Light" panose="020B0403030101060003" pitchFamily="34" charset="0"/>
              </a:rPr>
              <a:t>In unity, we</a:t>
            </a:r>
            <a:r>
              <a:rPr lang="en-GB" sz="1600">
                <a:latin typeface="Raleway Light" panose="020B0403030101060003" pitchFamily="34" charset="0"/>
              </a:rPr>
              <a:t> will provide an exceptional Catholic education that empowers children to achieve their highest potential, guided by the light and truth of Christ. Together, we build a future filled with hope, love, and the promise of a brighter tomorrow.</a:t>
            </a:r>
            <a:endParaRPr lang="en-GB" sz="1600" dirty="0">
              <a:latin typeface="Raleway Light" panose="020B0403030101060003" pitchFamily="34" charset="0"/>
            </a:endParaRPr>
          </a:p>
        </p:txBody>
      </p:sp>
      <p:sp>
        <p:nvSpPr>
          <p:cNvPr id="7" name="Rectangle 6">
            <a:extLst>
              <a:ext uri="{FF2B5EF4-FFF2-40B4-BE49-F238E27FC236}">
                <a16:creationId xmlns:a16="http://schemas.microsoft.com/office/drawing/2014/main" id="{ED69B74A-A5D4-427A-9C60-7B70D5A01C0B}"/>
              </a:ext>
            </a:extLst>
          </p:cNvPr>
          <p:cNvSpPr/>
          <p:nvPr/>
        </p:nvSpPr>
        <p:spPr>
          <a:xfrm>
            <a:off x="167780" y="1507162"/>
            <a:ext cx="6362137" cy="584775"/>
          </a:xfrm>
          <a:prstGeom prst="rect">
            <a:avLst/>
          </a:prstGeom>
        </p:spPr>
        <p:txBody>
          <a:bodyPr wrap="square">
            <a:spAutoFit/>
          </a:bodyPr>
          <a:lstStyle/>
          <a:p>
            <a:r>
              <a:rPr lang="en-GB" sz="3200" dirty="0">
                <a:solidFill>
                  <a:srgbClr val="002060"/>
                </a:solidFill>
                <a:latin typeface="Raleway ExtraBold" panose="020B0903030101060003" pitchFamily="34" charset="0"/>
              </a:rPr>
              <a:t>OUR MISSION </a:t>
            </a:r>
            <a:r>
              <a:rPr lang="en-GB" dirty="0">
                <a:latin typeface="Raleway Light" panose="020B0403030101060003" pitchFamily="34" charset="0"/>
              </a:rPr>
              <a:t>will bring our vision to life, by:</a:t>
            </a:r>
            <a:endParaRPr lang="en-GB" dirty="0"/>
          </a:p>
        </p:txBody>
      </p:sp>
    </p:spTree>
    <p:extLst>
      <p:ext uri="{BB962C8B-B14F-4D97-AF65-F5344CB8AC3E}">
        <p14:creationId xmlns:p14="http://schemas.microsoft.com/office/powerpoint/2010/main" val="1720175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47906-7527-4234-B57A-C37B491CD518}"/>
              </a:ext>
            </a:extLst>
          </p:cNvPr>
          <p:cNvSpPr>
            <a:spLocks noGrp="1"/>
          </p:cNvSpPr>
          <p:nvPr>
            <p:ph type="title"/>
          </p:nvPr>
        </p:nvSpPr>
        <p:spPr>
          <a:xfrm>
            <a:off x="158977" y="90882"/>
            <a:ext cx="11348887" cy="626913"/>
          </a:xfrm>
        </p:spPr>
        <p:txBody>
          <a:bodyPr>
            <a:normAutofit fontScale="90000"/>
          </a:bodyPr>
          <a:lstStyle/>
          <a:p>
            <a:r>
              <a:rPr lang="en-GB" dirty="0"/>
              <a:t>OUR VALUES</a:t>
            </a:r>
          </a:p>
        </p:txBody>
      </p:sp>
      <p:sp>
        <p:nvSpPr>
          <p:cNvPr id="3" name="Content Placeholder 2">
            <a:extLst>
              <a:ext uri="{FF2B5EF4-FFF2-40B4-BE49-F238E27FC236}">
                <a16:creationId xmlns:a16="http://schemas.microsoft.com/office/drawing/2014/main" id="{055A6182-2245-422C-8DBB-8F55884651EC}"/>
              </a:ext>
            </a:extLst>
          </p:cNvPr>
          <p:cNvSpPr>
            <a:spLocks noGrp="1"/>
          </p:cNvSpPr>
          <p:nvPr>
            <p:ph sz="quarter" idx="11"/>
          </p:nvPr>
        </p:nvSpPr>
        <p:spPr>
          <a:xfrm>
            <a:off x="194138" y="809537"/>
            <a:ext cx="11803724" cy="6048463"/>
          </a:xfrm>
        </p:spPr>
        <p:txBody>
          <a:bodyPr>
            <a:normAutofit/>
          </a:bodyPr>
          <a:lstStyle/>
          <a:p>
            <a:pPr marL="0" indent="0" algn="just">
              <a:lnSpc>
                <a:spcPct val="150000"/>
              </a:lnSpc>
              <a:spcBef>
                <a:spcPts val="0"/>
              </a:spcBef>
              <a:spcAft>
                <a:spcPts val="600"/>
              </a:spcAft>
              <a:buNone/>
            </a:pPr>
            <a:r>
              <a:rPr lang="en-GB" sz="1000" dirty="0"/>
              <a:t>At Mother Teresa Catholic Academy Trust, we hold the following values close to our hearts:</a:t>
            </a:r>
          </a:p>
          <a:p>
            <a:pPr algn="just">
              <a:lnSpc>
                <a:spcPct val="150000"/>
              </a:lnSpc>
              <a:spcBef>
                <a:spcPts val="0"/>
              </a:spcBef>
              <a:spcAft>
                <a:spcPts val="600"/>
              </a:spcAft>
            </a:pPr>
            <a:r>
              <a:rPr lang="en-GB" sz="1000" b="1" dirty="0"/>
              <a:t>Stewardship:</a:t>
            </a:r>
            <a:r>
              <a:rPr lang="en-GB" sz="1000" dirty="0"/>
              <a:t> Recognizing that we are entrusted with the education, safety and well-being of our children, we are committed to responsible stewardship of our resources. We ensure that every resource is used wisely to benefit the growth and development of our students.</a:t>
            </a:r>
          </a:p>
          <a:p>
            <a:pPr algn="just">
              <a:lnSpc>
                <a:spcPct val="150000"/>
              </a:lnSpc>
              <a:spcBef>
                <a:spcPts val="0"/>
              </a:spcBef>
              <a:spcAft>
                <a:spcPts val="600"/>
              </a:spcAft>
            </a:pPr>
            <a:r>
              <a:rPr lang="en-GB" sz="1000" b="1" dirty="0"/>
              <a:t>Achievement and Aspiration:</a:t>
            </a:r>
            <a:r>
              <a:rPr lang="en-GB" sz="1000" dirty="0"/>
              <a:t> We believe that every child has the capacity to succeed. We provide the tools, support, and encouragement needed to help our students set and achieve their goals, fostering a lifelong love of learning and a sense of purpose.</a:t>
            </a:r>
          </a:p>
          <a:p>
            <a:pPr algn="just">
              <a:lnSpc>
                <a:spcPct val="150000"/>
              </a:lnSpc>
              <a:spcBef>
                <a:spcPts val="0"/>
              </a:spcBef>
              <a:spcAft>
                <a:spcPts val="600"/>
              </a:spcAft>
            </a:pPr>
            <a:r>
              <a:rPr lang="en-GB" sz="1000" b="1" dirty="0"/>
              <a:t>Community and Family:</a:t>
            </a:r>
            <a:r>
              <a:rPr lang="en-GB" sz="1000" dirty="0"/>
              <a:t> Our trust is where school families, children, parents, staff, and parishioners come together as a community. We encourage strong partnerships between these families, creating a supportive network that enriches the lives of our children.</a:t>
            </a:r>
          </a:p>
          <a:p>
            <a:pPr algn="just">
              <a:lnSpc>
                <a:spcPct val="150000"/>
              </a:lnSpc>
              <a:spcBef>
                <a:spcPts val="0"/>
              </a:spcBef>
              <a:spcAft>
                <a:spcPts val="600"/>
              </a:spcAft>
            </a:pPr>
            <a:r>
              <a:rPr lang="en-GB" sz="1000" b="1" dirty="0"/>
              <a:t>Respect and Integrity:</a:t>
            </a:r>
            <a:r>
              <a:rPr lang="en-GB" sz="1000" dirty="0"/>
              <a:t> We uphold the highest standards of respect and integrity in all our interactions. Our trust is a safe and nurturing environment where children learn the values of honesty, empathy, and responsibility.</a:t>
            </a:r>
          </a:p>
          <a:p>
            <a:pPr algn="just">
              <a:lnSpc>
                <a:spcPct val="150000"/>
              </a:lnSpc>
              <a:spcBef>
                <a:spcPts val="0"/>
              </a:spcBef>
              <a:spcAft>
                <a:spcPts val="600"/>
              </a:spcAft>
            </a:pPr>
            <a:r>
              <a:rPr lang="en-GB" sz="1000" b="1" dirty="0"/>
              <a:t>Inclusive:</a:t>
            </a:r>
            <a:r>
              <a:rPr lang="en-GB" sz="1000" dirty="0"/>
              <a:t> We welcome, nurture and respect children of all backgrounds and abilities. Our inclusive environment promotes diversity, ensuring that every child feels valued, supported, and empowered to achieve their full potential.</a:t>
            </a:r>
          </a:p>
          <a:p>
            <a:pPr algn="just">
              <a:lnSpc>
                <a:spcPct val="150000"/>
              </a:lnSpc>
              <a:spcBef>
                <a:spcPts val="0"/>
              </a:spcBef>
              <a:spcAft>
                <a:spcPts val="600"/>
              </a:spcAft>
            </a:pPr>
            <a:r>
              <a:rPr lang="en-GB" sz="1000" b="1" dirty="0"/>
              <a:t>Faith-</a:t>
            </a:r>
            <a:r>
              <a:rPr lang="en-GB" sz="1000" b="1" dirty="0" err="1"/>
              <a:t>Centered</a:t>
            </a:r>
            <a:r>
              <a:rPr lang="en-GB" sz="1000" b="1" dirty="0"/>
              <a:t>: </a:t>
            </a:r>
            <a:r>
              <a:rPr lang="en-GB" sz="1000" dirty="0"/>
              <a:t>We are deeply rooted in the Catholic faith, guided by the teachings of Christ. Our trust is a place where children encounter the love of God, fostering spiritual growth, and providing a strong moral compass for their lives.</a:t>
            </a:r>
          </a:p>
          <a:p>
            <a:pPr algn="just">
              <a:lnSpc>
                <a:spcPct val="150000"/>
              </a:lnSpc>
              <a:spcBef>
                <a:spcPts val="0"/>
              </a:spcBef>
              <a:spcAft>
                <a:spcPts val="600"/>
              </a:spcAft>
            </a:pPr>
            <a:r>
              <a:rPr lang="en-GB" sz="1000" b="1" dirty="0"/>
              <a:t>Individuality: </a:t>
            </a:r>
            <a:r>
              <a:rPr lang="en-GB" sz="1000" dirty="0"/>
              <a:t>Whilst a unified community, we cherish and celebrate the distinctive individuality of each school within our community. We recognize that every school has its own unique character, strengths, and aspirations, and we hold this diversity in high regard.</a:t>
            </a:r>
          </a:p>
          <a:p>
            <a:pPr algn="just">
              <a:lnSpc>
                <a:spcPct val="150000"/>
              </a:lnSpc>
              <a:spcBef>
                <a:spcPts val="0"/>
              </a:spcBef>
              <a:spcAft>
                <a:spcPts val="600"/>
              </a:spcAft>
            </a:pPr>
            <a:r>
              <a:rPr lang="en-GB" sz="1000" b="1" dirty="0"/>
              <a:t>Communal Celebration: </a:t>
            </a:r>
            <a:r>
              <a:rPr lang="en-GB" sz="1000" dirty="0"/>
              <a:t>We encourage collaborative initiatives among our schools, creating opportunities for shared successes, best practices, and mutual support. Together, we celebrate achievements and milestones, fostering a sense of togetherness and camaraderie.: </a:t>
            </a:r>
          </a:p>
          <a:p>
            <a:pPr algn="just">
              <a:lnSpc>
                <a:spcPct val="150000"/>
              </a:lnSpc>
              <a:spcBef>
                <a:spcPts val="0"/>
              </a:spcBef>
              <a:spcAft>
                <a:spcPts val="600"/>
              </a:spcAft>
            </a:pPr>
            <a:r>
              <a:rPr lang="en-GB" sz="1000" b="1" dirty="0"/>
              <a:t>Excellence in Education:</a:t>
            </a:r>
            <a:r>
              <a:rPr lang="en-GB" sz="1000" dirty="0"/>
              <a:t> We are dedicated to providing a world-class education that nurtures the intellectual, emotional, and spiritual growth of our students. Through innovative teaching, high expectations, and a relentless pursuit of excellence, we empower our children to achieve their academic goals.</a:t>
            </a:r>
          </a:p>
          <a:p>
            <a:pPr algn="just">
              <a:lnSpc>
                <a:spcPct val="150000"/>
              </a:lnSpc>
              <a:spcBef>
                <a:spcPts val="0"/>
              </a:spcBef>
            </a:pPr>
            <a:r>
              <a:rPr lang="en-GB" sz="1000" b="1" dirty="0"/>
              <a:t>Service to Others:</a:t>
            </a:r>
            <a:r>
              <a:rPr lang="en-GB" sz="1000" dirty="0"/>
              <a:t> Following Christ's example of selflessness and compassion, we instil in our community the importance of service to others.  </a:t>
            </a:r>
          </a:p>
          <a:p>
            <a:pPr marL="0" indent="0" algn="just">
              <a:lnSpc>
                <a:spcPct val="150000"/>
              </a:lnSpc>
              <a:spcBef>
                <a:spcPts val="0"/>
              </a:spcBef>
              <a:buNone/>
            </a:pPr>
            <a:r>
              <a:rPr lang="en-GB" sz="1000"/>
              <a:t>       Through </a:t>
            </a:r>
            <a:r>
              <a:rPr lang="en-GB" sz="1000" dirty="0"/>
              <a:t>acts of </a:t>
            </a:r>
            <a:r>
              <a:rPr lang="en-GB" sz="1000"/>
              <a:t>kindness and </a:t>
            </a:r>
            <a:r>
              <a:rPr lang="en-GB" sz="1000" dirty="0"/>
              <a:t>charity, we inspire children to become responsible citizens who make a positive impact on their communities and the wider world.</a:t>
            </a:r>
          </a:p>
        </p:txBody>
      </p:sp>
      <p:sp>
        <p:nvSpPr>
          <p:cNvPr id="4" name="Rectangle 3">
            <a:extLst>
              <a:ext uri="{FF2B5EF4-FFF2-40B4-BE49-F238E27FC236}">
                <a16:creationId xmlns:a16="http://schemas.microsoft.com/office/drawing/2014/main" id="{0674AFF6-E816-4435-9DEB-1A837ECE33AE}"/>
              </a:ext>
            </a:extLst>
          </p:cNvPr>
          <p:cNvSpPr/>
          <p:nvPr/>
        </p:nvSpPr>
        <p:spPr>
          <a:xfrm>
            <a:off x="3640508" y="-860"/>
            <a:ext cx="8357354" cy="661591"/>
          </a:xfrm>
          <a:prstGeom prst="rect">
            <a:avLst/>
          </a:prstGeom>
        </p:spPr>
        <p:txBody>
          <a:bodyPr wrap="square">
            <a:spAutoFit/>
          </a:bodyPr>
          <a:lstStyle/>
          <a:p>
            <a:pPr algn="just">
              <a:lnSpc>
                <a:spcPct val="200000"/>
              </a:lnSpc>
              <a:spcAft>
                <a:spcPts val="600"/>
              </a:spcAft>
            </a:pPr>
            <a:r>
              <a:rPr lang="en-GB" sz="1000" i="1" dirty="0">
                <a:latin typeface="Raleway Light" panose="020B0403030101060003" pitchFamily="34" charset="0"/>
              </a:rPr>
              <a:t>These values are not mere words; they are the foundation of everything we do. We strive to inspire our children to grow in faith, achieve academic success, and become compassionate, responsible, and resilient individuals who carry the light of Christ into the world.</a:t>
            </a:r>
          </a:p>
        </p:txBody>
      </p:sp>
    </p:spTree>
    <p:extLst>
      <p:ext uri="{BB962C8B-B14F-4D97-AF65-F5344CB8AC3E}">
        <p14:creationId xmlns:p14="http://schemas.microsoft.com/office/powerpoint/2010/main" val="411447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21574-AE48-47BC-9573-12593AFA072E}"/>
              </a:ext>
            </a:extLst>
          </p:cNvPr>
          <p:cNvSpPr>
            <a:spLocks noGrp="1"/>
          </p:cNvSpPr>
          <p:nvPr>
            <p:ph type="title"/>
          </p:nvPr>
        </p:nvSpPr>
        <p:spPr/>
        <p:txBody>
          <a:bodyPr>
            <a:normAutofit fontScale="90000"/>
          </a:bodyPr>
          <a:lstStyle/>
          <a:p>
            <a:r>
              <a:rPr lang="en-GB" dirty="0"/>
              <a:t>Our Services</a:t>
            </a:r>
          </a:p>
        </p:txBody>
      </p:sp>
      <p:graphicFrame>
        <p:nvGraphicFramePr>
          <p:cNvPr id="6" name="Content Placeholder 5">
            <a:extLst>
              <a:ext uri="{FF2B5EF4-FFF2-40B4-BE49-F238E27FC236}">
                <a16:creationId xmlns:a16="http://schemas.microsoft.com/office/drawing/2014/main" id="{A38D5430-ECBA-4FBE-94C2-A591A02C96DF}"/>
              </a:ext>
            </a:extLst>
          </p:cNvPr>
          <p:cNvGraphicFramePr>
            <a:graphicFrameLocks noGrp="1"/>
          </p:cNvGraphicFramePr>
          <p:nvPr>
            <p:ph sz="quarter" idx="11"/>
            <p:extLst>
              <p:ext uri="{D42A27DB-BD31-4B8C-83A1-F6EECF244321}">
                <p14:modId xmlns:p14="http://schemas.microsoft.com/office/powerpoint/2010/main" val="650795470"/>
              </p:ext>
            </p:extLst>
          </p:nvPr>
        </p:nvGraphicFramePr>
        <p:xfrm>
          <a:off x="398110" y="1073792"/>
          <a:ext cx="11349037" cy="57003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954909"/>
      </p:ext>
    </p:extLst>
  </p:cSld>
  <p:clrMapOvr>
    <a:masterClrMapping/>
  </p:clrMapOvr>
</p:sld>
</file>

<file path=ppt/theme/theme1.xml><?xml version="1.0" encoding="utf-8"?>
<a:theme xmlns:a="http://schemas.openxmlformats.org/drawingml/2006/main" name="Office Theme">
  <a:themeElements>
    <a:clrScheme name="All Hallows">
      <a:dk1>
        <a:srgbClr val="000000"/>
      </a:dk1>
      <a:lt1>
        <a:srgbClr val="FFFFFF"/>
      </a:lt1>
      <a:dk2>
        <a:srgbClr val="3F3F40"/>
      </a:dk2>
      <a:lt2>
        <a:srgbClr val="E7E6E6"/>
      </a:lt2>
      <a:accent1>
        <a:srgbClr val="691512"/>
      </a:accent1>
      <a:accent2>
        <a:srgbClr val="C39333"/>
      </a:accent2>
      <a:accent3>
        <a:srgbClr val="345724"/>
      </a:accent3>
      <a:accent4>
        <a:srgbClr val="B5413B"/>
      </a:accent4>
      <a:accent5>
        <a:srgbClr val="66904C"/>
      </a:accent5>
      <a:accent6>
        <a:srgbClr val="DEA93F"/>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H Style" id="{ED322CA8-096F-334F-9559-9B677510B376}" vid="{DD436E83-6D1A-ED46-A3E7-64FE953DFC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3A48A37A63FF14A8FB67E174D7A6E61" ma:contentTypeVersion="16" ma:contentTypeDescription="Create a new document." ma:contentTypeScope="" ma:versionID="99b5ae193065c0e30a4d2e5909ad135e">
  <xsd:schema xmlns:xsd="http://www.w3.org/2001/XMLSchema" xmlns:xs="http://www.w3.org/2001/XMLSchema" xmlns:p="http://schemas.microsoft.com/office/2006/metadata/properties" xmlns:ns3="ade1859f-3d36-4b85-8d71-76af750c63ab" xmlns:ns4="f91844b6-7b9a-48a0-97c7-1be7eb127371" targetNamespace="http://schemas.microsoft.com/office/2006/metadata/properties" ma:root="true" ma:fieldsID="36bc538c5e91c8564ff7a3c81c2a6aa1" ns3:_="" ns4:_="">
    <xsd:import namespace="ade1859f-3d36-4b85-8d71-76af750c63ab"/>
    <xsd:import namespace="f91844b6-7b9a-48a0-97c7-1be7eb12737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3:MediaServiceEventHashCode" minOccurs="0"/>
                <xsd:element ref="ns3:MediaServiceGenerationTime"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e1859f-3d36-4b85-8d71-76af750c63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91844b6-7b9a-48a0-97c7-1be7eb12737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ade1859f-3d36-4b85-8d71-76af750c63ab" xsi:nil="true"/>
  </documentManagement>
</p:properties>
</file>

<file path=customXml/itemProps1.xml><?xml version="1.0" encoding="utf-8"?>
<ds:datastoreItem xmlns:ds="http://schemas.openxmlformats.org/officeDocument/2006/customXml" ds:itemID="{54D4AABC-10C8-4D3E-8200-96C9368A87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e1859f-3d36-4b85-8d71-76af750c63ab"/>
    <ds:schemaRef ds:uri="f91844b6-7b9a-48a0-97c7-1be7eb1273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57F5F36-0E37-4C2B-AD95-4846B93DDA43}">
  <ds:schemaRefs>
    <ds:schemaRef ds:uri="http://schemas.microsoft.com/sharepoint/v3/contenttype/forms"/>
  </ds:schemaRefs>
</ds:datastoreItem>
</file>

<file path=customXml/itemProps3.xml><?xml version="1.0" encoding="utf-8"?>
<ds:datastoreItem xmlns:ds="http://schemas.openxmlformats.org/officeDocument/2006/customXml" ds:itemID="{67859139-E092-4B84-B78C-4FD3927BD1EA}">
  <ds:schemaRef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purl.org/dc/dcmitype/"/>
    <ds:schemaRef ds:uri="ade1859f-3d36-4b85-8d71-76af750c63ab"/>
    <ds:schemaRef ds:uri="http://purl.org/dc/terms/"/>
    <ds:schemaRef ds:uri="f91844b6-7b9a-48a0-97c7-1be7eb12737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2094</TotalTime>
  <Words>2166</Words>
  <Application>Microsoft Office PowerPoint</Application>
  <PresentationFormat>Widescreen</PresentationFormat>
  <Paragraphs>76</Paragraphs>
  <Slides>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Raleway</vt:lpstr>
      <vt:lpstr>Raleway ExtraBold</vt:lpstr>
      <vt:lpstr>Raleway Light</vt:lpstr>
      <vt:lpstr>Office Theme</vt:lpstr>
      <vt:lpstr>Our Vision and Values</vt:lpstr>
      <vt:lpstr>Mother Teresa Catholic Academy Trust</vt:lpstr>
      <vt:lpstr>PowerPoint Presentation</vt:lpstr>
      <vt:lpstr>OUR VALUES</vt:lpstr>
      <vt:lpstr>Our Services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School Prayer</dc:title>
  <dc:creator>Mr Baines</dc:creator>
  <cp:lastModifiedBy>Jennifer Camp-Overy</cp:lastModifiedBy>
  <cp:revision>31</cp:revision>
  <cp:lastPrinted>2022-01-04T17:18:06Z</cp:lastPrinted>
  <dcterms:created xsi:type="dcterms:W3CDTF">2021-01-10T20:52:56Z</dcterms:created>
  <dcterms:modified xsi:type="dcterms:W3CDTF">2024-06-11T07:57:16Z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0x010100C3A48A37A63FF14A8FB67E174D7A6E61</vt:lpwstr>
  </property>
  <property fmtid="{D5CDD505-2E9C-101B-9397-08002B2CF9AE}" pid="3" name="MediaServiceImageTags">
    <vt:lpwstr/>
  </property>
  <property fmtid="{D5CDD505-2E9C-101B-9397-08002B2CF9AE}" pid="4" name="Staff Category">
    <vt:lpwstr/>
  </property>
</Properties>
</file>